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sldIdLst>
    <p:sldId id="214746971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6D6101E-43BD-3D66-253E-C6A6562A52B0}" name="Mathilde SIMON" initials="MS" userId="S::mathilde.simon@esante-occitanie.fr::6382df9c-4801-4eea-9900-028af0406d66" providerId="AD"/>
  <p188:author id="{4CE40DE7-A24C-13A6-9C3D-AE869B48548C}" name="Jérémy CAEN" initials="JC" userId="S::jeremy.caen@esante-occitanie.fr::43128d5d-da6c-44d8-a19f-6400e0dfc40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5DDAA8-3344-1F63-18DB-E77D000BC314}" v="35" dt="2026-02-06T14:32:55.435"/>
    <p1510:client id="{FF3D39D7-EAE4-493C-A26C-AD50983BC9B9}" v="4" dt="2026-02-06T14:33:53.0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ilde SIMON" userId="S::mathilde.simon@esante-occitanie.fr::6382df9c-4801-4eea-9900-028af0406d66" providerId="AD" clId="Web-{1A5DDAA8-3344-1F63-18DB-E77D000BC314}"/>
    <pc:docChg chg="addSld delSld modSld">
      <pc:chgData name="Mathilde SIMON" userId="S::mathilde.simon@esante-occitanie.fr::6382df9c-4801-4eea-9900-028af0406d66" providerId="AD" clId="Web-{1A5DDAA8-3344-1F63-18DB-E77D000BC314}" dt="2026-02-06T14:32:55.435" v="35" actId="14100"/>
      <pc:docMkLst>
        <pc:docMk/>
      </pc:docMkLst>
      <pc:sldChg chg="del">
        <pc:chgData name="Mathilde SIMON" userId="S::mathilde.simon@esante-occitanie.fr::6382df9c-4801-4eea-9900-028af0406d66" providerId="AD" clId="Web-{1A5DDAA8-3344-1F63-18DB-E77D000BC314}" dt="2026-02-06T14:32:17.340" v="3"/>
        <pc:sldMkLst>
          <pc:docMk/>
          <pc:sldMk cId="3784089036" sldId="256"/>
        </pc:sldMkLst>
      </pc:sldChg>
      <pc:sldChg chg="modSp add">
        <pc:chgData name="Mathilde SIMON" userId="S::mathilde.simon@esante-occitanie.fr::6382df9c-4801-4eea-9900-028af0406d66" providerId="AD" clId="Web-{1A5DDAA8-3344-1F63-18DB-E77D000BC314}" dt="2026-02-06T14:32:55.435" v="35" actId="14100"/>
        <pc:sldMkLst>
          <pc:docMk/>
          <pc:sldMk cId="2124769074" sldId="2147469709"/>
        </pc:sldMkLst>
        <pc:spChg chg="mod">
          <ac:chgData name="Mathilde SIMON" userId="S::mathilde.simon@esante-occitanie.fr::6382df9c-4801-4eea-9900-028af0406d66" providerId="AD" clId="Web-{1A5DDAA8-3344-1F63-18DB-E77D000BC314}" dt="2026-02-06T14:32:55.435" v="35" actId="14100"/>
          <ac:spMkLst>
            <pc:docMk/>
            <pc:sldMk cId="2124769074" sldId="2147469709"/>
            <ac:spMk id="2" creationId="{05D80664-4214-FCB1-7EB1-2976C0F911E0}"/>
          </ac:spMkLst>
        </pc:spChg>
        <pc:spChg chg="mod">
          <ac:chgData name="Mathilde SIMON" userId="S::mathilde.simon@esante-occitanie.fr::6382df9c-4801-4eea-9900-028af0406d66" providerId="AD" clId="Web-{1A5DDAA8-3344-1F63-18DB-E77D000BC314}" dt="2026-02-06T14:32:09.668" v="2" actId="14100"/>
          <ac:spMkLst>
            <pc:docMk/>
            <pc:sldMk cId="2124769074" sldId="2147469709"/>
            <ac:spMk id="7" creationId="{0CA50D41-0C5B-84CA-3E63-7D911398C1E5}"/>
          </ac:spMkLst>
        </pc:spChg>
      </pc:sldChg>
      <pc:sldMasterChg chg="addSldLayout">
        <pc:chgData name="Mathilde SIMON" userId="S::mathilde.simon@esante-occitanie.fr::6382df9c-4801-4eea-9900-028af0406d66" providerId="AD" clId="Web-{1A5DDAA8-3344-1F63-18DB-E77D000BC314}" dt="2026-02-06T14:31:50.449" v="0"/>
        <pc:sldMasterMkLst>
          <pc:docMk/>
          <pc:sldMasterMk cId="3071127875" sldId="2147483648"/>
        </pc:sldMasterMkLst>
        <pc:sldLayoutChg chg="add">
          <pc:chgData name="Mathilde SIMON" userId="S::mathilde.simon@esante-occitanie.fr::6382df9c-4801-4eea-9900-028af0406d66" providerId="AD" clId="Web-{1A5DDAA8-3344-1F63-18DB-E77D000BC314}" dt="2026-02-06T14:31:50.449" v="0"/>
          <pc:sldLayoutMkLst>
            <pc:docMk/>
            <pc:sldMasterMk cId="3071127875" sldId="2147483648"/>
            <pc:sldLayoutMk cId="1201001726" sldId="2147483660"/>
          </pc:sldLayoutMkLst>
        </pc:sldLayoutChg>
      </pc:sldMasterChg>
    </pc:docChg>
  </pc:docChgLst>
  <pc:docChgLst>
    <pc:chgData name="Mathilde SIMON" userId="6382df9c-4801-4eea-9900-028af0406d66" providerId="ADAL" clId="{CE9AB5D1-784F-4916-99AA-98C88E51E469}"/>
    <pc:docChg chg="undo custSel addSld delSld modSld delMainMaster">
      <pc:chgData name="Mathilde SIMON" userId="6382df9c-4801-4eea-9900-028af0406d66" providerId="ADAL" clId="{CE9AB5D1-784F-4916-99AA-98C88E51E469}" dt="2026-02-06T14:34:31.454" v="86" actId="1076"/>
      <pc:docMkLst>
        <pc:docMk/>
      </pc:docMkLst>
      <pc:sldChg chg="addSp delSp modSp del mod">
        <pc:chgData name="Mathilde SIMON" userId="6382df9c-4801-4eea-9900-028af0406d66" providerId="ADAL" clId="{CE9AB5D1-784F-4916-99AA-98C88E51E469}" dt="2026-02-06T14:33:57.177" v="9" actId="47"/>
        <pc:sldMkLst>
          <pc:docMk/>
          <pc:sldMk cId="2124769074" sldId="2147469709"/>
        </pc:sldMkLst>
        <pc:graphicFrameChg chg="add del mod">
          <ac:chgData name="Mathilde SIMON" userId="6382df9c-4801-4eea-9900-028af0406d66" providerId="ADAL" clId="{CE9AB5D1-784F-4916-99AA-98C88E51E469}" dt="2026-02-06T14:33:43.516" v="7" actId="478"/>
          <ac:graphicFrameMkLst>
            <pc:docMk/>
            <pc:sldMk cId="2124769074" sldId="2147469709"/>
            <ac:graphicFrameMk id="3" creationId="{39C65929-75E1-D988-3BC3-C4CE3BB6DB41}"/>
          </ac:graphicFrameMkLst>
        </pc:graphicFrameChg>
        <pc:graphicFrameChg chg="add del mod">
          <ac:chgData name="Mathilde SIMON" userId="6382df9c-4801-4eea-9900-028af0406d66" providerId="ADAL" clId="{CE9AB5D1-784F-4916-99AA-98C88E51E469}" dt="2026-02-06T14:33:39.653" v="5" actId="478"/>
          <ac:graphicFrameMkLst>
            <pc:docMk/>
            <pc:sldMk cId="2124769074" sldId="2147469709"/>
            <ac:graphicFrameMk id="4" creationId="{AF307562-44B6-898C-068C-06D26040803A}"/>
          </ac:graphicFrameMkLst>
        </pc:graphicFrameChg>
        <pc:graphicFrameChg chg="add del mod">
          <ac:chgData name="Mathilde SIMON" userId="6382df9c-4801-4eea-9900-028af0406d66" providerId="ADAL" clId="{CE9AB5D1-784F-4916-99AA-98C88E51E469}" dt="2026-02-06T14:33:36.843" v="4" actId="478"/>
          <ac:graphicFrameMkLst>
            <pc:docMk/>
            <pc:sldMk cId="2124769074" sldId="2147469709"/>
            <ac:graphicFrameMk id="5" creationId="{B1191D99-972C-C9FA-67DF-AB01F97871F8}"/>
          </ac:graphicFrameMkLst>
        </pc:graphicFrameChg>
        <pc:graphicFrameChg chg="del">
          <ac:chgData name="Mathilde SIMON" userId="6382df9c-4801-4eea-9900-028af0406d66" providerId="ADAL" clId="{CE9AB5D1-784F-4916-99AA-98C88E51E469}" dt="2026-02-06T14:33:21.533" v="0" actId="478"/>
          <ac:graphicFrameMkLst>
            <pc:docMk/>
            <pc:sldMk cId="2124769074" sldId="2147469709"/>
            <ac:graphicFrameMk id="6" creationId="{8C70C226-F28F-D259-04B9-75BFBF80039B}"/>
          </ac:graphicFrameMkLst>
        </pc:graphicFrameChg>
      </pc:sldChg>
      <pc:sldChg chg="modSp add mod">
        <pc:chgData name="Mathilde SIMON" userId="6382df9c-4801-4eea-9900-028af0406d66" providerId="ADAL" clId="{CE9AB5D1-784F-4916-99AA-98C88E51E469}" dt="2026-02-06T14:34:31.454" v="86" actId="1076"/>
        <pc:sldMkLst>
          <pc:docMk/>
          <pc:sldMk cId="507212600" sldId="2147469710"/>
        </pc:sldMkLst>
        <pc:spChg chg="mod">
          <ac:chgData name="Mathilde SIMON" userId="6382df9c-4801-4eea-9900-028af0406d66" providerId="ADAL" clId="{CE9AB5D1-784F-4916-99AA-98C88E51E469}" dt="2026-02-06T14:34:16.556" v="61" actId="20577"/>
          <ac:spMkLst>
            <pc:docMk/>
            <pc:sldMk cId="507212600" sldId="2147469710"/>
            <ac:spMk id="2" creationId="{05D80664-4214-FCB1-7EB1-2976C0F911E0}"/>
          </ac:spMkLst>
        </pc:spChg>
        <pc:spChg chg="mod">
          <ac:chgData name="Mathilde SIMON" userId="6382df9c-4801-4eea-9900-028af0406d66" providerId="ADAL" clId="{CE9AB5D1-784F-4916-99AA-98C88E51E469}" dt="2026-02-06T14:34:25.416" v="85" actId="1036"/>
          <ac:spMkLst>
            <pc:docMk/>
            <pc:sldMk cId="507212600" sldId="2147469710"/>
            <ac:spMk id="7" creationId="{0CA50D41-0C5B-84CA-3E63-7D911398C1E5}"/>
          </ac:spMkLst>
        </pc:spChg>
        <pc:graphicFrameChg chg="mod">
          <ac:chgData name="Mathilde SIMON" userId="6382df9c-4801-4eea-9900-028af0406d66" providerId="ADAL" clId="{CE9AB5D1-784F-4916-99AA-98C88E51E469}" dt="2026-02-06T14:34:31.454" v="86" actId="1076"/>
          <ac:graphicFrameMkLst>
            <pc:docMk/>
            <pc:sldMk cId="507212600" sldId="2147469710"/>
            <ac:graphicFrameMk id="6" creationId="{8C70C226-F28F-D259-04B9-75BFBF80039B}"/>
          </ac:graphicFrameMkLst>
        </pc:graphicFrameChg>
      </pc:sldChg>
      <pc:sldMasterChg chg="del delSldLayout">
        <pc:chgData name="Mathilde SIMON" userId="6382df9c-4801-4eea-9900-028af0406d66" providerId="ADAL" clId="{CE9AB5D1-784F-4916-99AA-98C88E51E469}" dt="2026-02-06T14:33:57.177" v="9" actId="47"/>
        <pc:sldMasterMkLst>
          <pc:docMk/>
          <pc:sldMasterMk cId="3071127875" sldId="2147483648"/>
        </pc:sldMasterMkLst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3310491181" sldId="2147483649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3841795644" sldId="2147483650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3466923455" sldId="2147483651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3747632232" sldId="2147483652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2611866596" sldId="2147483653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3395854097" sldId="2147483654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4040201302" sldId="2147483655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2706407263" sldId="2147483656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1610903340" sldId="2147483657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4172787210" sldId="2147483658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1902177510" sldId="2147483659"/>
          </pc:sldLayoutMkLst>
        </pc:sldLayoutChg>
        <pc:sldLayoutChg chg="del">
          <pc:chgData name="Mathilde SIMON" userId="6382df9c-4801-4eea-9900-028af0406d66" providerId="ADAL" clId="{CE9AB5D1-784F-4916-99AA-98C88E51E469}" dt="2026-02-06T14:33:57.177" v="9" actId="47"/>
          <pc:sldLayoutMkLst>
            <pc:docMk/>
            <pc:sldMasterMk cId="3071127875" sldId="2147483648"/>
            <pc:sldLayoutMk cId="1201001726" sldId="214748366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7.svg"/><Relationship Id="rId5" Type="http://schemas.openxmlformats.org/officeDocument/2006/relationships/image" Target="../media/image9.svg"/><Relationship Id="rId10" Type="http://schemas.openxmlformats.org/officeDocument/2006/relationships/image" Target="../media/image16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4BB2EE2-C2F9-6215-7A03-F1C2E1AB1F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62" y="5981700"/>
            <a:ext cx="1575138" cy="495300"/>
          </a:xfrm>
          <a:prstGeom prst="rect">
            <a:avLst/>
          </a:prstGeom>
        </p:spPr>
      </p:pic>
      <p:sp>
        <p:nvSpPr>
          <p:cNvPr id="22" name="Titre 1">
            <a:extLst>
              <a:ext uri="{FF2B5EF4-FFF2-40B4-BE49-F238E27FC236}">
                <a16:creationId xmlns:a16="http://schemas.microsoft.com/office/drawing/2014/main" id="{8779B7CD-B870-9CDB-D046-99E8F9DC76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7767" y="2846268"/>
            <a:ext cx="5582575" cy="121050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38BADB"/>
                </a:solidFill>
                <a:latin typeface="Quicksand" pitchFamily="2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Modifiez le titre</a:t>
            </a:r>
          </a:p>
        </p:txBody>
      </p:sp>
      <p:sp>
        <p:nvSpPr>
          <p:cNvPr id="23" name="Espace réservé du texte 25">
            <a:extLst>
              <a:ext uri="{FF2B5EF4-FFF2-40B4-BE49-F238E27FC236}">
                <a16:creationId xmlns:a16="http://schemas.microsoft.com/office/drawing/2014/main" id="{F7C03BD7-9E1C-EC9C-584A-644D3B2D7F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7767" y="434239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60A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D9FB074-A643-5876-6391-0D7145CEB6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7" b="71716"/>
          <a:stretch/>
        </p:blipFill>
        <p:spPr>
          <a:xfrm rot="10800000">
            <a:off x="6791624" y="0"/>
            <a:ext cx="5400375" cy="171339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C7178FA2-1BE3-5E63-E2F7-FB6F5266EAB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55508" y="-1370593"/>
            <a:ext cx="7963016" cy="77724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535FAF3A-F076-9A56-BB4F-997F75ECD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4" t="7502"/>
          <a:stretch/>
        </p:blipFill>
        <p:spPr>
          <a:xfrm>
            <a:off x="0" y="0"/>
            <a:ext cx="5309601" cy="6477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30" name="Straight Connector 8">
            <a:extLst>
              <a:ext uri="{FF2B5EF4-FFF2-40B4-BE49-F238E27FC236}">
                <a16:creationId xmlns:a16="http://schemas.microsoft.com/office/drawing/2014/main" id="{1347A9A8-4AC7-2892-8F8A-8D84478D289E}"/>
              </a:ext>
            </a:extLst>
          </p:cNvPr>
          <p:cNvCxnSpPr>
            <a:cxnSpLocks/>
          </p:cNvCxnSpPr>
          <p:nvPr userDrawn="1"/>
        </p:nvCxnSpPr>
        <p:spPr>
          <a:xfrm>
            <a:off x="6186667" y="418555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0060A8"/>
                </a:gs>
                <a:gs pos="100000">
                  <a:srgbClr val="38BADB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60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0060A8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0060A8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0060A8"/>
                </a:solidFill>
                <a:latin typeface="Quicksand" pitchFamily="2" charset="0"/>
              </a:rPr>
              <a:t>5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0060A8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38BADB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38BADB"/>
                </a:gs>
                <a:gs pos="100000">
                  <a:srgbClr val="0060A8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674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18174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99932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ACC43269-0AD1-7C13-E81D-47C2EBF1C28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2070340"/>
            <a:ext cx="10515600" cy="38991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80995070-A6BC-2B1F-D03B-A3AC2DF487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250830"/>
            <a:ext cx="10515599" cy="6179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</p:spTree>
    <p:extLst>
      <p:ext uri="{BB962C8B-B14F-4D97-AF65-F5344CB8AC3E}">
        <p14:creationId xmlns:p14="http://schemas.microsoft.com/office/powerpoint/2010/main" val="399037946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2689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73968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66D99AF2-3FC8-FE85-05FA-F017EDAFA60D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6025616" y="365757"/>
            <a:ext cx="7123414" cy="693902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0EAD149-F17D-BA3B-76CF-3063919D2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91" y="5981700"/>
            <a:ext cx="1575138" cy="495300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781203C-7E43-AFB1-D194-F51ADD9D7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9691" y="1583525"/>
            <a:ext cx="5582575" cy="121050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rgbClr val="38BADB"/>
                </a:solidFill>
                <a:latin typeface="Quicksand" pitchFamily="2" charset="0"/>
                <a:ea typeface="Open Sans" charset="0"/>
                <a:cs typeface="Open Sans" charset="0"/>
              </a:defRPr>
            </a:lvl1pPr>
          </a:lstStyle>
          <a:p>
            <a:r>
              <a:rPr lang="fr-FR"/>
              <a:t>Merci pour</a:t>
            </a:r>
            <a:br>
              <a:rPr lang="fr-FR"/>
            </a:br>
            <a:r>
              <a:rPr lang="fr-FR"/>
              <a:t>votre attention</a:t>
            </a:r>
          </a:p>
        </p:txBody>
      </p:sp>
      <p:sp>
        <p:nvSpPr>
          <p:cNvPr id="7" name="Espace réservé du texte 25">
            <a:extLst>
              <a:ext uri="{FF2B5EF4-FFF2-40B4-BE49-F238E27FC236}">
                <a16:creationId xmlns:a16="http://schemas.microsoft.com/office/drawing/2014/main" id="{514BC62A-622B-C476-909E-01E8E2EA93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9691" y="3079650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60A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Avez-vous des questions ?</a:t>
            </a: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DF2CFE3A-A219-7B4F-8DA7-5EDFC702E69D}"/>
              </a:ext>
            </a:extLst>
          </p:cNvPr>
          <p:cNvCxnSpPr>
            <a:cxnSpLocks/>
          </p:cNvCxnSpPr>
          <p:nvPr userDrawn="1"/>
        </p:nvCxnSpPr>
        <p:spPr>
          <a:xfrm>
            <a:off x="498591" y="2922814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0060A8"/>
                </a:gs>
                <a:gs pos="100000">
                  <a:srgbClr val="38BADB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1">
            <a:extLst>
              <a:ext uri="{FF2B5EF4-FFF2-40B4-BE49-F238E27FC236}">
                <a16:creationId xmlns:a16="http://schemas.microsoft.com/office/drawing/2014/main" id="{6B100DF9-B44E-AAB2-FDEC-EBDC06832A6A}"/>
              </a:ext>
            </a:extLst>
          </p:cNvPr>
          <p:cNvSpPr>
            <a:spLocks/>
          </p:cNvSpPr>
          <p:nvPr userDrawn="1"/>
        </p:nvSpPr>
        <p:spPr bwMode="auto">
          <a:xfrm>
            <a:off x="6390180" y="465514"/>
            <a:ext cx="6406989" cy="624114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95044" r="-6096"/>
            </a:stretch>
          </a:blipFill>
          <a:ln w="3810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0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286105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v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97C21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97C21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97C21D"/>
                </a:solidFill>
                <a:latin typeface="Quicksand" pitchFamily="2" charset="0"/>
              </a:rPr>
              <a:t>6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4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97C21D"/>
                </a:gs>
                <a:gs pos="100000">
                  <a:srgbClr val="E0E15A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54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turquois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38BADB"/>
          </a:solidFill>
          <a:ln w="25400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30211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60A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7B49615-37AF-F431-35B6-B47070F5DE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1</a:t>
            </a:r>
          </a:p>
        </p:txBody>
      </p:sp>
      <p:cxnSp>
        <p:nvCxnSpPr>
          <p:cNvPr id="4" name="Straight Connector 8">
            <a:extLst>
              <a:ext uri="{FF2B5EF4-FFF2-40B4-BE49-F238E27FC236}">
                <a16:creationId xmlns:a16="http://schemas.microsoft.com/office/drawing/2014/main" id="{754630D0-79AD-4B44-3314-9FAC7D6DE237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0060A8"/>
                </a:gs>
                <a:gs pos="100000">
                  <a:srgbClr val="38BADB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1404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FAB500"/>
          </a:solidFill>
          <a:ln w="25400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049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FAB500"/>
                </a:gs>
                <a:gs pos="100000">
                  <a:srgbClr val="ED6C4D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2A0034A9-C5BC-683A-9AF2-BEC83A9B84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1456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ED6C4D"/>
          </a:solidFill>
          <a:ln w="25400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049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2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ED6C4D"/>
                </a:gs>
                <a:gs pos="100000">
                  <a:srgbClr val="FAB500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7B49615-37AF-F431-35B6-B47070F5DE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58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fus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E50071"/>
          </a:solidFill>
          <a:ln w="25400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049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E50071"/>
                </a:gs>
                <a:gs pos="100000">
                  <a:srgbClr val="EF85B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13CDE64-07DE-5D5D-C04D-31776088E70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70896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0060A8"/>
          </a:solidFill>
          <a:ln w="254000" cap="flat">
            <a:solidFill>
              <a:srgbClr val="0060A8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0060A8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049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38BADB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38BADB"/>
                </a:gs>
                <a:gs pos="100000">
                  <a:srgbClr val="0060A8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0618C9D-9E01-2517-2223-BC9C9384D6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39241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chapitre v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9823201">
            <a:off x="1754497" y="2361403"/>
            <a:ext cx="1516244" cy="147699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891282" y="2348698"/>
            <a:ext cx="1343990" cy="1309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rgbClr val="97C21D"/>
          </a:solidFill>
          <a:ln w="254000" cap="flat">
            <a:solidFill>
              <a:srgbClr val="97C21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504997" y="2670845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sous-chapitre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5049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4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6192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97C21D"/>
                </a:gs>
                <a:gs pos="100000">
                  <a:srgbClr val="E0E15A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DD8E207D-C711-1DBE-EF7E-5EE902C661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44700" y="2715167"/>
            <a:ext cx="1042988" cy="576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20548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704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973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3 par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86EE7AC0-31F7-B5BB-D626-2F3ABC479915}"/>
              </a:ext>
            </a:extLst>
          </p:cNvPr>
          <p:cNvSpPr txBox="1">
            <a:spLocks/>
          </p:cNvSpPr>
          <p:nvPr userDrawn="1"/>
        </p:nvSpPr>
        <p:spPr>
          <a:xfrm>
            <a:off x="0" y="465138"/>
            <a:ext cx="12192000" cy="660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>
                <a:solidFill>
                  <a:schemeClr val="tx1">
                    <a:lumMod val="75000"/>
                    <a:lumOff val="25000"/>
                  </a:schemeClr>
                </a:solidFill>
                <a:latin typeface="Quicksand" pitchFamily="2" charset="0"/>
                <a:ea typeface="+mn-ea"/>
                <a:cs typeface="Aharoni" panose="02010803020104030203" pitchFamily="2" charset="-79"/>
              </a:rPr>
              <a:t>Sommaire</a:t>
            </a: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675032AD-75E8-6775-1AF1-DBC62E142E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475" y="2469379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EC59D2E9-4440-1F8B-EDB2-754CD318454D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376291" y="2229785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291576-3CFB-C296-22D9-0BFB17BC82F2}"/>
              </a:ext>
            </a:extLst>
          </p:cNvPr>
          <p:cNvSpPr txBox="1"/>
          <p:nvPr userDrawn="1"/>
        </p:nvSpPr>
        <p:spPr>
          <a:xfrm>
            <a:off x="548993" y="2418132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38BADB"/>
                </a:solidFill>
                <a:latin typeface="Quicksand" pitchFamily="2" charset="0"/>
              </a:rPr>
              <a:t>1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F5905976-741F-0817-E39E-CAB592B6A3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40168" y="2469379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AutoShape 1">
            <a:extLst>
              <a:ext uri="{FF2B5EF4-FFF2-40B4-BE49-F238E27FC236}">
                <a16:creationId xmlns:a16="http://schemas.microsoft.com/office/drawing/2014/main" id="{DAD25506-0750-F556-8026-40E45705F779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8151329" y="2240730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1">
            <a:extLst>
              <a:ext uri="{FF2B5EF4-FFF2-40B4-BE49-F238E27FC236}">
                <a16:creationId xmlns:a16="http://schemas.microsoft.com/office/drawing/2014/main" id="{919A01FA-B567-79AC-866D-16E4E22C1AE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8175742" y="2229784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310BD8B-3985-E52D-CC6E-07DE271C4E33}"/>
              </a:ext>
            </a:extLst>
          </p:cNvPr>
          <p:cNvSpPr txBox="1"/>
          <p:nvPr userDrawn="1"/>
        </p:nvSpPr>
        <p:spPr>
          <a:xfrm>
            <a:off x="8296686" y="2418132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D6C4D"/>
                </a:solidFill>
                <a:latin typeface="Quicksand" pitchFamily="2" charset="0"/>
              </a:rPr>
              <a:t>3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D56BA1AD-8AF8-A1B6-B1E0-F65D4D2863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70518" y="2469379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AutoShape 1">
            <a:extLst>
              <a:ext uri="{FF2B5EF4-FFF2-40B4-BE49-F238E27FC236}">
                <a16:creationId xmlns:a16="http://schemas.microsoft.com/office/drawing/2014/main" id="{09EA8785-C68A-D89B-0B13-F518214468A2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4281679" y="2240730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" name="AutoShape 1">
            <a:extLst>
              <a:ext uri="{FF2B5EF4-FFF2-40B4-BE49-F238E27FC236}">
                <a16:creationId xmlns:a16="http://schemas.microsoft.com/office/drawing/2014/main" id="{5394BEEF-5EF4-358E-2A33-4CD425E9F9C5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306092" y="2229784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7FE980D-8809-555F-901F-DED783274566}"/>
              </a:ext>
            </a:extLst>
          </p:cNvPr>
          <p:cNvSpPr txBox="1"/>
          <p:nvPr userDrawn="1"/>
        </p:nvSpPr>
        <p:spPr>
          <a:xfrm>
            <a:off x="4427036" y="2418132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FAB500"/>
                </a:solidFill>
                <a:latin typeface="Quicksand" pitchFamily="2" charset="0"/>
              </a:rPr>
              <a:t>2</a:t>
            </a:r>
          </a:p>
        </p:txBody>
      </p:sp>
      <p:sp>
        <p:nvSpPr>
          <p:cNvPr id="49" name="Espace réservé du texte 60">
            <a:extLst>
              <a:ext uri="{FF2B5EF4-FFF2-40B4-BE49-F238E27FC236}">
                <a16:creationId xmlns:a16="http://schemas.microsoft.com/office/drawing/2014/main" id="{C88C7E28-E2AB-2AA5-6031-372BFCE065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7977" y="2910412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0" name="Espace réservé du texte 62">
            <a:extLst>
              <a:ext uri="{FF2B5EF4-FFF2-40B4-BE49-F238E27FC236}">
                <a16:creationId xmlns:a16="http://schemas.microsoft.com/office/drawing/2014/main" id="{E8144799-E7E6-2E4A-4CFA-4E8DDD16ED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77977" y="3205686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1" name="Espace réservé du texte 60">
            <a:extLst>
              <a:ext uri="{FF2B5EF4-FFF2-40B4-BE49-F238E27FC236}">
                <a16:creationId xmlns:a16="http://schemas.microsoft.com/office/drawing/2014/main" id="{83B35A86-1DED-9260-5A79-D060C1D104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59503" y="2910412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2" name="Espace réservé du texte 62">
            <a:extLst>
              <a:ext uri="{FF2B5EF4-FFF2-40B4-BE49-F238E27FC236}">
                <a16:creationId xmlns:a16="http://schemas.microsoft.com/office/drawing/2014/main" id="{AE555D70-AD2F-376F-F521-17A863BFE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59503" y="3205686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3" name="Espace réservé du texte 60">
            <a:extLst>
              <a:ext uri="{FF2B5EF4-FFF2-40B4-BE49-F238E27FC236}">
                <a16:creationId xmlns:a16="http://schemas.microsoft.com/office/drawing/2014/main" id="{F42291BF-35A9-33F6-15B8-4119A34EA5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29153" y="2910412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4" name="Espace réservé du texte 62">
            <a:extLst>
              <a:ext uri="{FF2B5EF4-FFF2-40B4-BE49-F238E27FC236}">
                <a16:creationId xmlns:a16="http://schemas.microsoft.com/office/drawing/2014/main" id="{2FA21DD9-64BD-356C-496C-28A4D114E7C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229153" y="3205686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127264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269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40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4569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8599F805-1B9B-155D-BA9B-FE8F1782CC19}"/>
              </a:ext>
            </a:extLst>
          </p:cNvPr>
          <p:cNvSpPr/>
          <p:nvPr userDrawn="1"/>
        </p:nvSpPr>
        <p:spPr>
          <a:xfrm>
            <a:off x="0" y="0"/>
            <a:ext cx="3307978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lnTo>
                  <a:pt x="66032" y="6831965"/>
                </a:lnTo>
                <a:cubicBezTo>
                  <a:pt x="1391575" y="6271307"/>
                  <a:pt x="2321668" y="4958771"/>
                  <a:pt x="2321668" y="3429000"/>
                </a:cubicBezTo>
                <a:cubicBezTo>
                  <a:pt x="2321668" y="1899229"/>
                  <a:pt x="1391575" y="586693"/>
                  <a:pt x="66032" y="260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C7098077-B099-DBD8-FB8D-02773359C0D0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5F326DE-0458-E3C4-C867-55568B55A7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99C07DDE-D785-AF5B-E8AE-DA91C8017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63759" y="803085"/>
            <a:ext cx="7139188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B8CA99D7-7BE4-B295-698A-96802A08E6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63758" y="1955499"/>
            <a:ext cx="713918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67D96C2-FB50-59DA-5994-4BE7DAAFF9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71636" y="2484686"/>
            <a:ext cx="7139188" cy="10586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6" name="Espace réservé pour une image  9">
            <a:extLst>
              <a:ext uri="{FF2B5EF4-FFF2-40B4-BE49-F238E27FC236}">
                <a16:creationId xmlns:a16="http://schemas.microsoft.com/office/drawing/2014/main" id="{625C80E6-0BB6-B27B-2443-36FA567399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71636" y="3768716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du texte 11">
            <a:extLst>
              <a:ext uri="{FF2B5EF4-FFF2-40B4-BE49-F238E27FC236}">
                <a16:creationId xmlns:a16="http://schemas.microsoft.com/office/drawing/2014/main" id="{03B64D1A-42CA-A418-0472-C8799E3224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6125" y="3755172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AD6C285F-40DC-5624-D9DE-A1DC8CD14C3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71636" y="4961344"/>
            <a:ext cx="7139188" cy="8021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rem.</a:t>
            </a:r>
            <a:endParaRPr lang="fr-FR"/>
          </a:p>
        </p:txBody>
      </p:sp>
      <p:sp>
        <p:nvSpPr>
          <p:cNvPr id="15" name="Espace réservé pour une image  9">
            <a:extLst>
              <a:ext uri="{FF2B5EF4-FFF2-40B4-BE49-F238E27FC236}">
                <a16:creationId xmlns:a16="http://schemas.microsoft.com/office/drawing/2014/main" id="{BAC1340A-994B-DEE3-1B51-164663C7999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7340513" y="3755172"/>
            <a:ext cx="888219" cy="88821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A60135E8-8D21-2AF7-A390-50455DB4D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52779" y="3761943"/>
            <a:ext cx="1846962" cy="9017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2737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BE3B7B45-36A8-8CBA-24C7-800DCD8F7E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45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17D204F1-D21F-1EE6-572C-69C564183A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952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9752C80F-B5F1-1A7C-0F7B-B530CB2EA1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8928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673B9926-BDEA-E3C5-392B-DB1F98DF46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3983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rgbClr val="00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2A218436-94B2-2E04-74C2-873258150A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8316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0">
            <a:extLst>
              <a:ext uri="{FF2B5EF4-FFF2-40B4-BE49-F238E27FC236}">
                <a16:creationId xmlns:a16="http://schemas.microsoft.com/office/drawing/2014/main" id="{C12AE8CD-91AF-2726-523F-7223235D519E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10" name="Rectangle: Top Corners Rounded 41">
              <a:extLst>
                <a:ext uri="{FF2B5EF4-FFF2-40B4-BE49-F238E27FC236}">
                  <a16:creationId xmlns:a16="http://schemas.microsoft.com/office/drawing/2014/main" id="{0F13B095-90D4-DB23-0B22-3C77A456550B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Rectangle: Rounded Corners 42">
              <a:extLst>
                <a:ext uri="{FF2B5EF4-FFF2-40B4-BE49-F238E27FC236}">
                  <a16:creationId xmlns:a16="http://schemas.microsoft.com/office/drawing/2014/main" id="{F1FC1AF2-5ADC-AE15-B24F-7AA7A015C34D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DC129CD7-8121-4749-C60B-80803B39659F}"/>
              </a:ext>
            </a:extLst>
          </p:cNvPr>
          <p:cNvSpPr/>
          <p:nvPr userDrawn="1"/>
        </p:nvSpPr>
        <p:spPr>
          <a:xfrm>
            <a:off x="9750738" y="5490651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0" name="Espace réservé du texte 6">
            <a:extLst>
              <a:ext uri="{FF2B5EF4-FFF2-40B4-BE49-F238E27FC236}">
                <a16:creationId xmlns:a16="http://schemas.microsoft.com/office/drawing/2014/main" id="{1B66A60E-245C-816E-33B5-A13C1D5B19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1" name="Espace réservé du texte 8">
            <a:extLst>
              <a:ext uri="{FF2B5EF4-FFF2-40B4-BE49-F238E27FC236}">
                <a16:creationId xmlns:a16="http://schemas.microsoft.com/office/drawing/2014/main" id="{B8BC3AD4-D54C-9BA7-EBC0-B3949C8CE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5BD664B5-FB91-6D81-A46D-7B3F9402DDA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3" name="Espace réservé du texte 8">
            <a:extLst>
              <a:ext uri="{FF2B5EF4-FFF2-40B4-BE49-F238E27FC236}">
                <a16:creationId xmlns:a16="http://schemas.microsoft.com/office/drawing/2014/main" id="{F158D128-DC5B-85B1-726B-0AF63FABC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914346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3" name="Espace réservé du texte 11">
            <a:extLst>
              <a:ext uri="{FF2B5EF4-FFF2-40B4-BE49-F238E27FC236}">
                <a16:creationId xmlns:a16="http://schemas.microsoft.com/office/drawing/2014/main" id="{355D68A6-1C3B-8850-7D29-CA0B0DEEF1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5853" y="4418519"/>
            <a:ext cx="5742344" cy="1309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73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4 par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86EE7AC0-31F7-B5BB-D626-2F3ABC479915}"/>
              </a:ext>
            </a:extLst>
          </p:cNvPr>
          <p:cNvSpPr txBox="1">
            <a:spLocks/>
          </p:cNvSpPr>
          <p:nvPr userDrawn="1"/>
        </p:nvSpPr>
        <p:spPr>
          <a:xfrm>
            <a:off x="0" y="465138"/>
            <a:ext cx="12192000" cy="660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>
                <a:solidFill>
                  <a:schemeClr val="tx1">
                    <a:lumMod val="75000"/>
                    <a:lumOff val="25000"/>
                  </a:schemeClr>
                </a:solidFill>
                <a:latin typeface="Quicksand" pitchFamily="2" charset="0"/>
                <a:ea typeface="+mn-ea"/>
                <a:cs typeface="Aharoni" panose="02010803020104030203" pitchFamily="2" charset="-79"/>
              </a:rPr>
              <a:t>Sommaire</a:t>
            </a: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675032AD-75E8-6775-1AF1-DBC62E142E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27976" y="14696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EC59D2E9-4440-1F8B-EDB2-754CD318454D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963550" y="12300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291576-3CFB-C296-22D9-0BFB17BC82F2}"/>
              </a:ext>
            </a:extLst>
          </p:cNvPr>
          <p:cNvSpPr txBox="1"/>
          <p:nvPr userDrawn="1"/>
        </p:nvSpPr>
        <p:spPr>
          <a:xfrm>
            <a:off x="2084494" y="14183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38BADB"/>
                </a:solidFill>
                <a:latin typeface="Quicksand" pitchFamily="2" charset="0"/>
              </a:rPr>
              <a:t>1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F5905976-741F-0817-E39E-CAB592B6A3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27976" y="4247737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AutoShape 1">
            <a:extLst>
              <a:ext uri="{FF2B5EF4-FFF2-40B4-BE49-F238E27FC236}">
                <a16:creationId xmlns:a16="http://schemas.microsoft.com/office/drawing/2014/main" id="{DAD25506-0750-F556-8026-40E45705F779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1939137" y="4019088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1">
            <a:extLst>
              <a:ext uri="{FF2B5EF4-FFF2-40B4-BE49-F238E27FC236}">
                <a16:creationId xmlns:a16="http://schemas.microsoft.com/office/drawing/2014/main" id="{919A01FA-B567-79AC-866D-16E4E22C1AE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1963550" y="4008142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310BD8B-3985-E52D-CC6E-07DE271C4E33}"/>
              </a:ext>
            </a:extLst>
          </p:cNvPr>
          <p:cNvSpPr txBox="1"/>
          <p:nvPr userDrawn="1"/>
        </p:nvSpPr>
        <p:spPr>
          <a:xfrm>
            <a:off x="2084494" y="4196490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D6C4D"/>
                </a:solidFill>
                <a:latin typeface="Quicksand" pitchFamily="2" charset="0"/>
              </a:rPr>
              <a:t>3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D56BA1AD-8AF8-A1B6-B1E0-F65D4D2863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96131" y="14696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AutoShape 1">
            <a:extLst>
              <a:ext uri="{FF2B5EF4-FFF2-40B4-BE49-F238E27FC236}">
                <a16:creationId xmlns:a16="http://schemas.microsoft.com/office/drawing/2014/main" id="{09EA8785-C68A-D89B-0B13-F518214468A2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6507292" y="124097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" name="AutoShape 1">
            <a:extLst>
              <a:ext uri="{FF2B5EF4-FFF2-40B4-BE49-F238E27FC236}">
                <a16:creationId xmlns:a16="http://schemas.microsoft.com/office/drawing/2014/main" id="{5394BEEF-5EF4-358E-2A33-4CD425E9F9C5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6531705" y="12300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7FE980D-8809-555F-901F-DED783274566}"/>
              </a:ext>
            </a:extLst>
          </p:cNvPr>
          <p:cNvSpPr txBox="1"/>
          <p:nvPr userDrawn="1"/>
        </p:nvSpPr>
        <p:spPr>
          <a:xfrm>
            <a:off x="6652649" y="14183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FAB500"/>
                </a:solidFill>
                <a:latin typeface="Quicksand" pitchFamily="2" charset="0"/>
              </a:rPr>
              <a:t>2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A36FDCE0-9523-BC03-A2EE-8C76D1FD840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29764" y="4247737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AutoShape 1">
            <a:extLst>
              <a:ext uri="{FF2B5EF4-FFF2-40B4-BE49-F238E27FC236}">
                <a16:creationId xmlns:a16="http://schemas.microsoft.com/office/drawing/2014/main" id="{85DFE4D3-7A0F-566C-09BF-0D9B350A6DC9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6565338" y="4008142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048E808-A5BD-36A6-B90D-6AA5E8C46E2D}"/>
              </a:ext>
            </a:extLst>
          </p:cNvPr>
          <p:cNvSpPr txBox="1"/>
          <p:nvPr userDrawn="1"/>
        </p:nvSpPr>
        <p:spPr>
          <a:xfrm>
            <a:off x="6686282" y="4196490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50071"/>
                </a:solidFill>
                <a:latin typeface="Quicksand" pitchFamily="2" charset="0"/>
              </a:rPr>
              <a:t>4</a:t>
            </a:r>
          </a:p>
        </p:txBody>
      </p:sp>
      <p:sp>
        <p:nvSpPr>
          <p:cNvPr id="49" name="Espace réservé du texte 60">
            <a:extLst>
              <a:ext uri="{FF2B5EF4-FFF2-40B4-BE49-F238E27FC236}">
                <a16:creationId xmlns:a16="http://schemas.microsoft.com/office/drawing/2014/main" id="{C88C7E28-E2AB-2AA5-6031-372BFCE065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13478" y="19106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0" name="Espace réservé du texte 62">
            <a:extLst>
              <a:ext uri="{FF2B5EF4-FFF2-40B4-BE49-F238E27FC236}">
                <a16:creationId xmlns:a16="http://schemas.microsoft.com/office/drawing/2014/main" id="{E8144799-E7E6-2E4A-4CFA-4E8DDD16ED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13478" y="22059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1" name="Espace réservé du texte 60">
            <a:extLst>
              <a:ext uri="{FF2B5EF4-FFF2-40B4-BE49-F238E27FC236}">
                <a16:creationId xmlns:a16="http://schemas.microsoft.com/office/drawing/2014/main" id="{83B35A86-1DED-9260-5A79-D060C1D104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85116" y="19106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2" name="Espace réservé du texte 62">
            <a:extLst>
              <a:ext uri="{FF2B5EF4-FFF2-40B4-BE49-F238E27FC236}">
                <a16:creationId xmlns:a16="http://schemas.microsoft.com/office/drawing/2014/main" id="{AE555D70-AD2F-376F-F521-17A863BFE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85116" y="22059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3" name="Espace réservé du texte 60">
            <a:extLst>
              <a:ext uri="{FF2B5EF4-FFF2-40B4-BE49-F238E27FC236}">
                <a16:creationId xmlns:a16="http://schemas.microsoft.com/office/drawing/2014/main" id="{F42291BF-35A9-33F6-15B8-4119A34EA5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016961" y="4688770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4" name="Espace réservé du texte 62">
            <a:extLst>
              <a:ext uri="{FF2B5EF4-FFF2-40B4-BE49-F238E27FC236}">
                <a16:creationId xmlns:a16="http://schemas.microsoft.com/office/drawing/2014/main" id="{2FA21DD9-64BD-356C-496C-28A4D114E7C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16961" y="4984044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5" name="Espace réservé du texte 60">
            <a:extLst>
              <a:ext uri="{FF2B5EF4-FFF2-40B4-BE49-F238E27FC236}">
                <a16:creationId xmlns:a16="http://schemas.microsoft.com/office/drawing/2014/main" id="{AA106C00-8D47-5B95-79C1-B510DBE659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15266" y="4672975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6" name="Espace réservé du texte 62">
            <a:extLst>
              <a:ext uri="{FF2B5EF4-FFF2-40B4-BE49-F238E27FC236}">
                <a16:creationId xmlns:a16="http://schemas.microsoft.com/office/drawing/2014/main" id="{36728054-08E2-CBEA-A186-86CC7CA8F1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15266" y="4968249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6758560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rgbClr val="38BA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E65B1AA4-3A24-113C-B957-75D41AF7CA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1030" y="4889182"/>
            <a:ext cx="2148840" cy="826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veniam, quis nostrud exerci tation ullamcorper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100" i="1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id-ID" sz="1100" i="1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E16880C5-70C7-C2F1-CD43-AA67F46052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55205" y="4889182"/>
            <a:ext cx="2148840" cy="8268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veniam, quis nostrud exerci tation ullamcorper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FR"/>
              <a:t>Lorem ipsum </a:t>
            </a:r>
            <a:r>
              <a:rPr lang="id-ID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 minim veniam</a:t>
            </a:r>
            <a:r>
              <a:rPr lang="fr-FR" sz="1100" i="1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id-ID" sz="1100" i="1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8575893" y="9236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66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57396" y="3801426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8575893" y="9236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B39150E8-5548-D00F-5325-B73C0CF6897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103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3286CB37-447B-BB67-3081-0E3C58E3F8F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2865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1689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8575893" y="9236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94A09044-354F-BF34-6BAA-D025F64544F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103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DC28AD20-BD81-C144-5DDC-1F54ED9C2BB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2865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27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rgbClr val="E5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rgbClr val="E50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8575893" y="9236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rgbClr val="E5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75A9B1B6-74E2-8A9F-89E3-4C09FA08E8E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103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4A3A97B5-02CC-93CF-D6F7-080FB4F84F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2865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79201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8575893" y="9236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30F1E817-DCAE-F9BA-3CD9-7680FF10012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103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B7804729-96E3-9169-DE6B-68F8946135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2865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4167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ADFC511B-45AD-9F03-386B-112561607A30}"/>
              </a:ext>
            </a:extLst>
          </p:cNvPr>
          <p:cNvSpPr/>
          <p:nvPr userDrawn="1"/>
        </p:nvSpPr>
        <p:spPr>
          <a:xfrm flipH="1">
            <a:off x="-8074" y="5499887"/>
            <a:ext cx="2441263" cy="1367349"/>
          </a:xfrm>
          <a:custGeom>
            <a:avLst/>
            <a:gdLst>
              <a:gd name="connsiteX0" fmla="*/ 2441263 w 2441263"/>
              <a:gd name="connsiteY0" fmla="*/ 0 h 1367349"/>
              <a:gd name="connsiteX1" fmla="*/ 2441263 w 2441263"/>
              <a:gd name="connsiteY1" fmla="*/ 1367349 h 1367349"/>
              <a:gd name="connsiteX2" fmla="*/ 9597 w 2441263"/>
              <a:gd name="connsiteY2" fmla="*/ 1367349 h 1367349"/>
              <a:gd name="connsiteX3" fmla="*/ 0 w 2441263"/>
              <a:gd name="connsiteY3" fmla="*/ 1229014 h 1367349"/>
              <a:gd name="connsiteX4" fmla="*/ 1251739 w 2441263"/>
              <a:gd name="connsiteY4" fmla="*/ 275817 h 1367349"/>
              <a:gd name="connsiteX5" fmla="*/ 2425900 w 2441263"/>
              <a:gd name="connsiteY5" fmla="*/ 5668 h 1367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263" h="1367349">
                <a:moveTo>
                  <a:pt x="2441263" y="0"/>
                </a:moveTo>
                <a:lnTo>
                  <a:pt x="2441263" y="1367349"/>
                </a:lnTo>
                <a:lnTo>
                  <a:pt x="9597" y="1367349"/>
                </a:lnTo>
                <a:lnTo>
                  <a:pt x="0" y="1229014"/>
                </a:lnTo>
                <a:cubicBezTo>
                  <a:pt x="8331" y="588814"/>
                  <a:pt x="651403" y="247700"/>
                  <a:pt x="1251739" y="275817"/>
                </a:cubicBezTo>
                <a:cubicBezTo>
                  <a:pt x="1651737" y="294215"/>
                  <a:pt x="2020079" y="158142"/>
                  <a:pt x="2425900" y="56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E6B55F0-5D52-1C92-C456-42420AA613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3" name="Group 40">
            <a:extLst>
              <a:ext uri="{FF2B5EF4-FFF2-40B4-BE49-F238E27FC236}">
                <a16:creationId xmlns:a16="http://schemas.microsoft.com/office/drawing/2014/main" id="{C888A60F-9560-2215-040C-35EF328EDC20}"/>
              </a:ext>
            </a:extLst>
          </p:cNvPr>
          <p:cNvGrpSpPr/>
          <p:nvPr userDrawn="1"/>
        </p:nvGrpSpPr>
        <p:grpSpPr>
          <a:xfrm>
            <a:off x="966633" y="3754708"/>
            <a:ext cx="6200784" cy="2184149"/>
            <a:chOff x="1539546" y="4122057"/>
            <a:chExt cx="3085763" cy="2184149"/>
          </a:xfrm>
        </p:grpSpPr>
        <p:sp>
          <p:nvSpPr>
            <p:cNvPr id="4" name="Rectangle: Top Corners Rounded 41">
              <a:extLst>
                <a:ext uri="{FF2B5EF4-FFF2-40B4-BE49-F238E27FC236}">
                  <a16:creationId xmlns:a16="http://schemas.microsoft.com/office/drawing/2014/main" id="{0CBB4014-4994-B62E-7522-E541E72E30AE}"/>
                </a:ext>
              </a:extLst>
            </p:cNvPr>
            <p:cNvSpPr/>
            <p:nvPr/>
          </p:nvSpPr>
          <p:spPr>
            <a:xfrm>
              <a:off x="1539546" y="4122057"/>
              <a:ext cx="1527587" cy="453008"/>
            </a:xfrm>
            <a:prstGeom prst="round2SameRect">
              <a:avLst>
                <a:gd name="adj1" fmla="val 9308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" name="Rectangle: Rounded Corners 42">
              <a:extLst>
                <a:ext uri="{FF2B5EF4-FFF2-40B4-BE49-F238E27FC236}">
                  <a16:creationId xmlns:a16="http://schemas.microsoft.com/office/drawing/2014/main" id="{18FA34DE-07CA-5520-364B-9FCBC6C3684B}"/>
                </a:ext>
              </a:extLst>
            </p:cNvPr>
            <p:cNvSpPr/>
            <p:nvPr/>
          </p:nvSpPr>
          <p:spPr>
            <a:xfrm>
              <a:off x="1539546" y="4575065"/>
              <a:ext cx="3085763" cy="173114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381000" dist="63500" dir="5400000" algn="t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1" name="Espace réservé du texte 6">
            <a:extLst>
              <a:ext uri="{FF2B5EF4-FFF2-40B4-BE49-F238E27FC236}">
                <a16:creationId xmlns:a16="http://schemas.microsoft.com/office/drawing/2014/main" id="{68CB849C-C0D9-0E14-1C6C-88E6C53939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6200784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05F4AD25-C8D9-7270-E68E-46CF6E82CA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6200784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04C91CFF-5D63-538F-E066-60FB601074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6200784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12C5FA21-EB9B-9DE0-1B34-DE848FF8AA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7290" y="3828564"/>
            <a:ext cx="2877401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onglet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092691B9-85E8-E5D6-615A-B3C62DDA6D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31030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A9739F3-845D-BA59-6138-ABCA613A0B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55205" y="4490520"/>
            <a:ext cx="214884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7E871F94-82BB-58F9-4AE0-57A77B3AFE29}"/>
              </a:ext>
            </a:extLst>
          </p:cNvPr>
          <p:cNvSpPr/>
          <p:nvPr userDrawn="1"/>
        </p:nvSpPr>
        <p:spPr>
          <a:xfrm rot="10800000">
            <a:off x="7583992" y="0"/>
            <a:ext cx="3638776" cy="6858000"/>
          </a:xfrm>
          <a:custGeom>
            <a:avLst/>
            <a:gdLst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66032 w 3638776"/>
              <a:gd name="connsiteY7" fmla="*/ 6831965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0" fmla="*/ 0 w 3638776"/>
              <a:gd name="connsiteY0" fmla="*/ 0 h 6858000"/>
              <a:gd name="connsiteX1" fmla="*/ 2279808 w 3638776"/>
              <a:gd name="connsiteY1" fmla="*/ 0 h 6858000"/>
              <a:gd name="connsiteX2" fmla="*/ 2337190 w 3638776"/>
              <a:gd name="connsiteY2" fmla="*/ 60186 h 6858000"/>
              <a:gd name="connsiteX3" fmla="*/ 3638776 w 3638776"/>
              <a:gd name="connsiteY3" fmla="*/ 3429000 h 6858000"/>
              <a:gd name="connsiteX4" fmla="*/ 2337190 w 3638776"/>
              <a:gd name="connsiteY4" fmla="*/ 6797814 h 6858000"/>
              <a:gd name="connsiteX5" fmla="*/ 2279808 w 3638776"/>
              <a:gd name="connsiteY5" fmla="*/ 6858000 h 6858000"/>
              <a:gd name="connsiteX6" fmla="*/ 0 w 3638776"/>
              <a:gd name="connsiteY6" fmla="*/ 6858000 h 6858000"/>
              <a:gd name="connsiteX7" fmla="*/ 287705 w 3638776"/>
              <a:gd name="connsiteY7" fmla="*/ 6721129 h 6858000"/>
              <a:gd name="connsiteX8" fmla="*/ 2321668 w 3638776"/>
              <a:gd name="connsiteY8" fmla="*/ 3429000 h 6858000"/>
              <a:gd name="connsiteX9" fmla="*/ 66032 w 3638776"/>
              <a:gd name="connsiteY9" fmla="*/ 26036 h 6858000"/>
              <a:gd name="connsiteX10" fmla="*/ 0 w 3638776"/>
              <a:gd name="connsiteY10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38776" h="6858000">
                <a:moveTo>
                  <a:pt x="0" y="0"/>
                </a:moveTo>
                <a:lnTo>
                  <a:pt x="2279808" y="0"/>
                </a:lnTo>
                <a:lnTo>
                  <a:pt x="2337190" y="60186"/>
                </a:lnTo>
                <a:cubicBezTo>
                  <a:pt x="3145888" y="949952"/>
                  <a:pt x="3638776" y="2131916"/>
                  <a:pt x="3638776" y="3429000"/>
                </a:cubicBezTo>
                <a:cubicBezTo>
                  <a:pt x="3638776" y="4726084"/>
                  <a:pt x="3145888" y="5908049"/>
                  <a:pt x="2337190" y="6797814"/>
                </a:cubicBezTo>
                <a:lnTo>
                  <a:pt x="2279808" y="6858000"/>
                </a:lnTo>
                <a:lnTo>
                  <a:pt x="0" y="6858000"/>
                </a:lnTo>
                <a:cubicBezTo>
                  <a:pt x="22011" y="6849322"/>
                  <a:pt x="265694" y="6729807"/>
                  <a:pt x="287705" y="6721129"/>
                </a:cubicBezTo>
                <a:cubicBezTo>
                  <a:pt x="1613248" y="6160471"/>
                  <a:pt x="2358614" y="4544849"/>
                  <a:pt x="2321668" y="3429000"/>
                </a:cubicBezTo>
                <a:cubicBezTo>
                  <a:pt x="2284722" y="2313151"/>
                  <a:pt x="1391575" y="586693"/>
                  <a:pt x="66032" y="2603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D658DEAF-A5A5-0D93-9EF4-B808BFBA696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103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DA2D218B-B3A4-FFFE-27FB-1B9235DC80C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128650" y="4888237"/>
            <a:ext cx="2167629" cy="8632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2948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20297928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36132810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24099962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3888884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5 par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86EE7AC0-31F7-B5BB-D626-2F3ABC479915}"/>
              </a:ext>
            </a:extLst>
          </p:cNvPr>
          <p:cNvSpPr txBox="1">
            <a:spLocks/>
          </p:cNvSpPr>
          <p:nvPr userDrawn="1"/>
        </p:nvSpPr>
        <p:spPr>
          <a:xfrm>
            <a:off x="0" y="465138"/>
            <a:ext cx="12192000" cy="660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>
                <a:solidFill>
                  <a:schemeClr val="tx1">
                    <a:lumMod val="75000"/>
                    <a:lumOff val="25000"/>
                  </a:schemeClr>
                </a:solidFill>
                <a:latin typeface="Quicksand" pitchFamily="2" charset="0"/>
                <a:ea typeface="+mn-ea"/>
                <a:cs typeface="Aharoni" panose="02010803020104030203" pitchFamily="2" charset="-79"/>
              </a:rPr>
              <a:t>Sommaire</a:t>
            </a: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675032AD-75E8-6775-1AF1-DBC62E142E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596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EC59D2E9-4440-1F8B-EDB2-754CD318454D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02170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291576-3CFB-C296-22D9-0BFB17BC82F2}"/>
              </a:ext>
            </a:extLst>
          </p:cNvPr>
          <p:cNvSpPr txBox="1"/>
          <p:nvPr userDrawn="1"/>
        </p:nvSpPr>
        <p:spPr>
          <a:xfrm>
            <a:off x="523114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38BADB"/>
                </a:solidFill>
                <a:latin typeface="Quicksand" pitchFamily="2" charset="0"/>
              </a:rPr>
              <a:t>1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F5905976-741F-0817-E39E-CAB592B6A3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14289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AutoShape 1">
            <a:extLst>
              <a:ext uri="{FF2B5EF4-FFF2-40B4-BE49-F238E27FC236}">
                <a16:creationId xmlns:a16="http://schemas.microsoft.com/office/drawing/2014/main" id="{DAD25506-0750-F556-8026-40E45705F779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8125450" y="127457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1">
            <a:extLst>
              <a:ext uri="{FF2B5EF4-FFF2-40B4-BE49-F238E27FC236}">
                <a16:creationId xmlns:a16="http://schemas.microsoft.com/office/drawing/2014/main" id="{919A01FA-B567-79AC-866D-16E4E22C1AE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8149863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310BD8B-3985-E52D-CC6E-07DE271C4E33}"/>
              </a:ext>
            </a:extLst>
          </p:cNvPr>
          <p:cNvSpPr txBox="1"/>
          <p:nvPr userDrawn="1"/>
        </p:nvSpPr>
        <p:spPr>
          <a:xfrm>
            <a:off x="8270807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D6C4D"/>
                </a:solidFill>
                <a:latin typeface="Quicksand" pitchFamily="2" charset="0"/>
              </a:rPr>
              <a:t>3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D56BA1AD-8AF8-A1B6-B1E0-F65D4D2863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4639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AutoShape 1">
            <a:extLst>
              <a:ext uri="{FF2B5EF4-FFF2-40B4-BE49-F238E27FC236}">
                <a16:creationId xmlns:a16="http://schemas.microsoft.com/office/drawing/2014/main" id="{09EA8785-C68A-D89B-0B13-F518214468A2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4255800" y="127457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" name="AutoShape 1">
            <a:extLst>
              <a:ext uri="{FF2B5EF4-FFF2-40B4-BE49-F238E27FC236}">
                <a16:creationId xmlns:a16="http://schemas.microsoft.com/office/drawing/2014/main" id="{5394BEEF-5EF4-358E-2A33-4CD425E9F9C5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280213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7FE980D-8809-555F-901F-DED783274566}"/>
              </a:ext>
            </a:extLst>
          </p:cNvPr>
          <p:cNvSpPr txBox="1"/>
          <p:nvPr userDrawn="1"/>
        </p:nvSpPr>
        <p:spPr>
          <a:xfrm>
            <a:off x="4401157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FAB500"/>
                </a:solidFill>
                <a:latin typeface="Quicksand" pitchFamily="2" charset="0"/>
              </a:rPr>
              <a:t>2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A36FDCE0-9523-BC03-A2EE-8C76D1FD840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596" y="403215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AutoShape 1">
            <a:extLst>
              <a:ext uri="{FF2B5EF4-FFF2-40B4-BE49-F238E27FC236}">
                <a16:creationId xmlns:a16="http://schemas.microsoft.com/office/drawing/2014/main" id="{85DFE4D3-7A0F-566C-09BF-0D9B350A6DC9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02170" y="379255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048E808-A5BD-36A6-B90D-6AA5E8C46E2D}"/>
              </a:ext>
            </a:extLst>
          </p:cNvPr>
          <p:cNvSpPr txBox="1"/>
          <p:nvPr userDrawn="1"/>
        </p:nvSpPr>
        <p:spPr>
          <a:xfrm>
            <a:off x="523114" y="398090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50071"/>
                </a:solidFill>
                <a:latin typeface="Quicksand" pitchFamily="2" charset="0"/>
              </a:rPr>
              <a:t>4</a:t>
            </a:r>
          </a:p>
        </p:txBody>
      </p:sp>
      <p:pic>
        <p:nvPicPr>
          <p:cNvPr id="45" name="Graphique 44">
            <a:extLst>
              <a:ext uri="{FF2B5EF4-FFF2-40B4-BE49-F238E27FC236}">
                <a16:creationId xmlns:a16="http://schemas.microsoft.com/office/drawing/2014/main" id="{CED93E40-469A-7A4F-2168-2D41F59EC115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4639" y="403215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AutoShape 1">
            <a:extLst>
              <a:ext uri="{FF2B5EF4-FFF2-40B4-BE49-F238E27FC236}">
                <a16:creationId xmlns:a16="http://schemas.microsoft.com/office/drawing/2014/main" id="{F144AF65-2300-62CE-2802-0CF91C27EDE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4255800" y="380350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AutoShape 1">
            <a:extLst>
              <a:ext uri="{FF2B5EF4-FFF2-40B4-BE49-F238E27FC236}">
                <a16:creationId xmlns:a16="http://schemas.microsoft.com/office/drawing/2014/main" id="{93733878-AA40-AEA6-5412-4654D110D6A2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280213" y="379255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0060A8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D0C8AFA-BE6C-CD96-1393-15BF53EA7B81}"/>
              </a:ext>
            </a:extLst>
          </p:cNvPr>
          <p:cNvSpPr txBox="1"/>
          <p:nvPr userDrawn="1"/>
        </p:nvSpPr>
        <p:spPr>
          <a:xfrm>
            <a:off x="4401157" y="398090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0060A8"/>
                </a:solidFill>
                <a:latin typeface="Quicksand" pitchFamily="2" charset="0"/>
              </a:rPr>
              <a:t>5</a:t>
            </a:r>
          </a:p>
        </p:txBody>
      </p:sp>
      <p:sp>
        <p:nvSpPr>
          <p:cNvPr id="49" name="Espace réservé du texte 60">
            <a:extLst>
              <a:ext uri="{FF2B5EF4-FFF2-40B4-BE49-F238E27FC236}">
                <a16:creationId xmlns:a16="http://schemas.microsoft.com/office/drawing/2014/main" id="{C88C7E28-E2AB-2AA5-6031-372BFCE065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2098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0" name="Espace réservé du texte 62">
            <a:extLst>
              <a:ext uri="{FF2B5EF4-FFF2-40B4-BE49-F238E27FC236}">
                <a16:creationId xmlns:a16="http://schemas.microsoft.com/office/drawing/2014/main" id="{E8144799-E7E6-2E4A-4CFA-4E8DDD16ED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52098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1" name="Espace réservé du texte 60">
            <a:extLst>
              <a:ext uri="{FF2B5EF4-FFF2-40B4-BE49-F238E27FC236}">
                <a16:creationId xmlns:a16="http://schemas.microsoft.com/office/drawing/2014/main" id="{83B35A86-1DED-9260-5A79-D060C1D104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3624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2" name="Espace réservé du texte 62">
            <a:extLst>
              <a:ext uri="{FF2B5EF4-FFF2-40B4-BE49-F238E27FC236}">
                <a16:creationId xmlns:a16="http://schemas.microsoft.com/office/drawing/2014/main" id="{AE555D70-AD2F-376F-F521-17A863BFE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3624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3" name="Espace réservé du texte 60">
            <a:extLst>
              <a:ext uri="{FF2B5EF4-FFF2-40B4-BE49-F238E27FC236}">
                <a16:creationId xmlns:a16="http://schemas.microsoft.com/office/drawing/2014/main" id="{F42291BF-35A9-33F6-15B8-4119A34EA5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03274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4" name="Espace réservé du texte 62">
            <a:extLst>
              <a:ext uri="{FF2B5EF4-FFF2-40B4-BE49-F238E27FC236}">
                <a16:creationId xmlns:a16="http://schemas.microsoft.com/office/drawing/2014/main" id="{2FA21DD9-64BD-356C-496C-28A4D114E7C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203274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5" name="Espace réservé du texte 60">
            <a:extLst>
              <a:ext uri="{FF2B5EF4-FFF2-40B4-BE49-F238E27FC236}">
                <a16:creationId xmlns:a16="http://schemas.microsoft.com/office/drawing/2014/main" id="{AA106C00-8D47-5B95-79C1-B510DBE659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52098" y="4457389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6" name="Espace réservé du texte 62">
            <a:extLst>
              <a:ext uri="{FF2B5EF4-FFF2-40B4-BE49-F238E27FC236}">
                <a16:creationId xmlns:a16="http://schemas.microsoft.com/office/drawing/2014/main" id="{36728054-08E2-CBEA-A186-86CC7CA8F1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52098" y="4752663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7" name="Espace réservé du texte 60">
            <a:extLst>
              <a:ext uri="{FF2B5EF4-FFF2-40B4-BE49-F238E27FC236}">
                <a16:creationId xmlns:a16="http://schemas.microsoft.com/office/drawing/2014/main" id="{D31CE4AB-120B-55B1-8E84-521C1E8A1E5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3624" y="4457389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60A8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8" name="Espace réservé du texte 62">
            <a:extLst>
              <a:ext uri="{FF2B5EF4-FFF2-40B4-BE49-F238E27FC236}">
                <a16:creationId xmlns:a16="http://schemas.microsoft.com/office/drawing/2014/main" id="{6D75C0E0-4AEB-E4C2-C317-05C0BA3017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33624" y="4752663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74756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rgbClr val="00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rgbClr val="FA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22454819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204242" y="581729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grpSp>
        <p:nvGrpSpPr>
          <p:cNvPr id="2" name="Group 21">
            <a:extLst>
              <a:ext uri="{FF2B5EF4-FFF2-40B4-BE49-F238E27FC236}">
                <a16:creationId xmlns:a16="http://schemas.microsoft.com/office/drawing/2014/main" id="{E2F15ADA-7F53-2BF6-185B-CA28C9614D90}"/>
              </a:ext>
            </a:extLst>
          </p:cNvPr>
          <p:cNvGrpSpPr/>
          <p:nvPr userDrawn="1"/>
        </p:nvGrpSpPr>
        <p:grpSpPr>
          <a:xfrm>
            <a:off x="6198703" y="2558852"/>
            <a:ext cx="4065814" cy="1782085"/>
            <a:chOff x="1708202" y="4344391"/>
            <a:chExt cx="4065814" cy="1782085"/>
          </a:xfrm>
        </p:grpSpPr>
        <p:sp>
          <p:nvSpPr>
            <p:cNvPr id="3" name="Rectangle: Rounded Corners 35">
              <a:extLst>
                <a:ext uri="{FF2B5EF4-FFF2-40B4-BE49-F238E27FC236}">
                  <a16:creationId xmlns:a16="http://schemas.microsoft.com/office/drawing/2014/main" id="{66486D71-6CBB-7125-DDB4-A8D63A7FE777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Isosceles Triangle 37">
              <a:extLst>
                <a:ext uri="{FF2B5EF4-FFF2-40B4-BE49-F238E27FC236}">
                  <a16:creationId xmlns:a16="http://schemas.microsoft.com/office/drawing/2014/main" id="{C1C5323D-942B-28E6-240B-E478581E18CE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8" name="Group 39">
            <a:extLst>
              <a:ext uri="{FF2B5EF4-FFF2-40B4-BE49-F238E27FC236}">
                <a16:creationId xmlns:a16="http://schemas.microsoft.com/office/drawing/2014/main" id="{B8D97A02-FB78-6A9A-CADF-CA53388E1B91}"/>
              </a:ext>
            </a:extLst>
          </p:cNvPr>
          <p:cNvGrpSpPr/>
          <p:nvPr userDrawn="1"/>
        </p:nvGrpSpPr>
        <p:grpSpPr>
          <a:xfrm>
            <a:off x="1853591" y="2558852"/>
            <a:ext cx="4065814" cy="1782085"/>
            <a:chOff x="1708202" y="4344391"/>
            <a:chExt cx="4065814" cy="1782085"/>
          </a:xfrm>
        </p:grpSpPr>
        <p:sp>
          <p:nvSpPr>
            <p:cNvPr id="9" name="Rectangle: Rounded Corners 35">
              <a:extLst>
                <a:ext uri="{FF2B5EF4-FFF2-40B4-BE49-F238E27FC236}">
                  <a16:creationId xmlns:a16="http://schemas.microsoft.com/office/drawing/2014/main" id="{F3F4054E-266E-35CE-02CD-35B5AFFF8EEA}"/>
                </a:ext>
              </a:extLst>
            </p:cNvPr>
            <p:cNvSpPr/>
            <p:nvPr/>
          </p:nvSpPr>
          <p:spPr>
            <a:xfrm>
              <a:off x="1708202" y="4344391"/>
              <a:ext cx="4065814" cy="1782085"/>
            </a:xfrm>
            <a:prstGeom prst="roundRect">
              <a:avLst>
                <a:gd name="adj" fmla="val 897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dist="266700" dir="5400000" sx="81000" sy="81000" algn="ctr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55F51AC1-89B3-C66A-979E-3104B942EA93}"/>
                </a:ext>
              </a:extLst>
            </p:cNvPr>
            <p:cNvSpPr/>
            <p:nvPr/>
          </p:nvSpPr>
          <p:spPr>
            <a:xfrm>
              <a:off x="2007320" y="5213212"/>
              <a:ext cx="197088" cy="640080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0F30A38-C8FC-44E5-032D-13584EB771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47854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84B1CDCE-FEF0-1113-807E-C28565957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123270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4E85EE5B-9474-4F4A-6922-AEB0CACC496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8192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2FE2943B-5BE6-BF8C-BA7D-33216A4AA2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8193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128B5E63-EC6D-0D29-5169-FD1C906949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90132" y="2701599"/>
            <a:ext cx="1471761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Pourcentage</a:t>
            </a:r>
          </a:p>
        </p:txBody>
      </p:sp>
      <p:sp>
        <p:nvSpPr>
          <p:cNvPr id="17" name="Espace réservé du texte 11">
            <a:extLst>
              <a:ext uri="{FF2B5EF4-FFF2-40B4-BE49-F238E27FC236}">
                <a16:creationId xmlns:a16="http://schemas.microsoft.com/office/drawing/2014/main" id="{09BC479C-D24C-7AE3-457A-2FABEC45EA3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5548" y="2701599"/>
            <a:ext cx="704706" cy="26125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10%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0A237297-48E0-9F86-877D-4BBDEBAEA5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40470" y="3857495"/>
            <a:ext cx="3329783" cy="2612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DF39CCCE-042D-D981-F43B-A671E3CFF44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0471" y="3302383"/>
            <a:ext cx="3329783" cy="574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287K</a:t>
            </a:r>
          </a:p>
        </p:txBody>
      </p:sp>
      <p:sp>
        <p:nvSpPr>
          <p:cNvPr id="20" name="Espace réservé du texte 11">
            <a:extLst>
              <a:ext uri="{FF2B5EF4-FFF2-40B4-BE49-F238E27FC236}">
                <a16:creationId xmlns:a16="http://schemas.microsoft.com/office/drawing/2014/main" id="{322A7957-4F11-C41D-27A3-F30FD99AB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3591" y="4922667"/>
            <a:ext cx="8410926" cy="14010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35137" y="1195107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37065146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4974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3233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436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5891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rgbClr val="006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1893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5B8A8F7C-3A76-972D-9A49-514F470630B5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931286 w 12192000"/>
              <a:gd name="connsiteY1" fmla="*/ 0 h 3429000"/>
              <a:gd name="connsiteX2" fmla="*/ 945171 w 12192000"/>
              <a:gd name="connsiteY2" fmla="*/ 19850 h 3429000"/>
              <a:gd name="connsiteX3" fmla="*/ 6096000 w 12192000"/>
              <a:gd name="connsiteY3" fmla="*/ 2111892 h 3429000"/>
              <a:gd name="connsiteX4" fmla="*/ 11246829 w 12192000"/>
              <a:gd name="connsiteY4" fmla="*/ 19850 h 3429000"/>
              <a:gd name="connsiteX5" fmla="*/ 11260714 w 12192000"/>
              <a:gd name="connsiteY5" fmla="*/ 0 h 3429000"/>
              <a:gd name="connsiteX6" fmla="*/ 12192000 w 12192000"/>
              <a:gd name="connsiteY6" fmla="*/ 0 h 3429000"/>
              <a:gd name="connsiteX7" fmla="*/ 12192000 w 12192000"/>
              <a:gd name="connsiteY7" fmla="*/ 914445 h 3429000"/>
              <a:gd name="connsiteX8" fmla="*/ 12109469 w 12192000"/>
              <a:gd name="connsiteY8" fmla="*/ 1016722 h 3429000"/>
              <a:gd name="connsiteX9" fmla="*/ 6096001 w 12192000"/>
              <a:gd name="connsiteY9" fmla="*/ 3429000 h 3429000"/>
              <a:gd name="connsiteX10" fmla="*/ 82533 w 12192000"/>
              <a:gd name="connsiteY10" fmla="*/ 1016722 h 3429000"/>
              <a:gd name="connsiteX11" fmla="*/ 0 w 12192000"/>
              <a:gd name="connsiteY11" fmla="*/ 914442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931286" y="0"/>
                </a:lnTo>
                <a:lnTo>
                  <a:pt x="945171" y="19850"/>
                </a:lnTo>
                <a:cubicBezTo>
                  <a:pt x="1868038" y="1257692"/>
                  <a:pt x="3827673" y="2111892"/>
                  <a:pt x="6096000" y="2111892"/>
                </a:cubicBezTo>
                <a:cubicBezTo>
                  <a:pt x="8364327" y="2111892"/>
                  <a:pt x="10323962" y="1257692"/>
                  <a:pt x="11246829" y="19850"/>
                </a:cubicBezTo>
                <a:lnTo>
                  <a:pt x="11260714" y="0"/>
                </a:lnTo>
                <a:lnTo>
                  <a:pt x="12192000" y="0"/>
                </a:lnTo>
                <a:lnTo>
                  <a:pt x="12192000" y="914445"/>
                </a:lnTo>
                <a:lnTo>
                  <a:pt x="12109469" y="1016722"/>
                </a:lnTo>
                <a:cubicBezTo>
                  <a:pt x="10876246" y="2462939"/>
                  <a:pt x="8644451" y="3429000"/>
                  <a:pt x="6096001" y="3429000"/>
                </a:cubicBezTo>
                <a:cubicBezTo>
                  <a:pt x="3547551" y="3429000"/>
                  <a:pt x="1315757" y="2462939"/>
                  <a:pt x="82533" y="1016722"/>
                </a:cubicBezTo>
                <a:lnTo>
                  <a:pt x="0" y="91444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80CDD0C9-4202-9AE1-DFA0-E235D2F0D9DE}"/>
              </a:ext>
            </a:extLst>
          </p:cNvPr>
          <p:cNvSpPr/>
          <p:nvPr userDrawn="1"/>
        </p:nvSpPr>
        <p:spPr>
          <a:xfrm>
            <a:off x="1343889" y="600364"/>
            <a:ext cx="9504218" cy="60692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4BFC385-EAD2-3977-3FF3-C011B19BC9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9F72E54B-E24A-DD7B-6EAB-C41DBFD507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56964" y="1130452"/>
            <a:ext cx="7278069" cy="7445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81701A2D-8520-2D53-A7B0-59083A4847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56963" y="2837846"/>
            <a:ext cx="7278069" cy="28242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B9C93D2B-8A83-6369-6A5A-4768203AC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56962" y="3268649"/>
            <a:ext cx="7278071" cy="26417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2835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chemeClr val="bg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8" y="1187156"/>
            <a:ext cx="3673703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848" y="3819599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1511918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aun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chemeClr val="accent3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9" y="1187156"/>
            <a:ext cx="3559946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FAB5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FAB5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938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FAB5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FAB5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20614599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6 par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4">
            <a:extLst>
              <a:ext uri="{FF2B5EF4-FFF2-40B4-BE49-F238E27FC236}">
                <a16:creationId xmlns:a16="http://schemas.microsoft.com/office/drawing/2014/main" id="{86EE7AC0-31F7-B5BB-D626-2F3ABC479915}"/>
              </a:ext>
            </a:extLst>
          </p:cNvPr>
          <p:cNvSpPr txBox="1">
            <a:spLocks/>
          </p:cNvSpPr>
          <p:nvPr userDrawn="1"/>
        </p:nvSpPr>
        <p:spPr>
          <a:xfrm>
            <a:off x="0" y="465138"/>
            <a:ext cx="12192000" cy="660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600" b="1">
                <a:solidFill>
                  <a:schemeClr val="tx1">
                    <a:lumMod val="75000"/>
                    <a:lumOff val="25000"/>
                  </a:schemeClr>
                </a:solidFill>
                <a:latin typeface="Quicksand" pitchFamily="2" charset="0"/>
                <a:ea typeface="+mn-ea"/>
                <a:cs typeface="Aharoni" panose="02010803020104030203" pitchFamily="2" charset="-79"/>
              </a:rPr>
              <a:t>Sommaire</a:t>
            </a: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675032AD-75E8-6775-1AF1-DBC62E142E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6596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EC59D2E9-4440-1F8B-EDB2-754CD318454D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02170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291576-3CFB-C296-22D9-0BFB17BC82F2}"/>
              </a:ext>
            </a:extLst>
          </p:cNvPr>
          <p:cNvSpPr txBox="1"/>
          <p:nvPr userDrawn="1"/>
        </p:nvSpPr>
        <p:spPr>
          <a:xfrm>
            <a:off x="523114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38BADB"/>
                </a:solidFill>
                <a:latin typeface="Quicksand" pitchFamily="2" charset="0"/>
              </a:rPr>
              <a:t>1</a:t>
            </a:r>
          </a:p>
        </p:txBody>
      </p:sp>
      <p:pic>
        <p:nvPicPr>
          <p:cNvPr id="14" name="Graphique 13">
            <a:extLst>
              <a:ext uri="{FF2B5EF4-FFF2-40B4-BE49-F238E27FC236}">
                <a16:creationId xmlns:a16="http://schemas.microsoft.com/office/drawing/2014/main" id="{F5905976-741F-0817-E39E-CAB592B6A3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14289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AutoShape 1">
            <a:extLst>
              <a:ext uri="{FF2B5EF4-FFF2-40B4-BE49-F238E27FC236}">
                <a16:creationId xmlns:a16="http://schemas.microsoft.com/office/drawing/2014/main" id="{DAD25506-0750-F556-8026-40E45705F779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8125450" y="127457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1">
            <a:extLst>
              <a:ext uri="{FF2B5EF4-FFF2-40B4-BE49-F238E27FC236}">
                <a16:creationId xmlns:a16="http://schemas.microsoft.com/office/drawing/2014/main" id="{919A01FA-B567-79AC-866D-16E4E22C1AE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8149863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310BD8B-3985-E52D-CC6E-07DE271C4E33}"/>
              </a:ext>
            </a:extLst>
          </p:cNvPr>
          <p:cNvSpPr txBox="1"/>
          <p:nvPr userDrawn="1"/>
        </p:nvSpPr>
        <p:spPr>
          <a:xfrm>
            <a:off x="8270807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D6C4D"/>
                </a:solidFill>
                <a:latin typeface="Quicksand" pitchFamily="2" charset="0"/>
              </a:rPr>
              <a:t>3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D56BA1AD-8AF8-A1B6-B1E0-F65D4D2863C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4639" y="150322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" name="AutoShape 1">
            <a:extLst>
              <a:ext uri="{FF2B5EF4-FFF2-40B4-BE49-F238E27FC236}">
                <a16:creationId xmlns:a16="http://schemas.microsoft.com/office/drawing/2014/main" id="{09EA8785-C68A-D89B-0B13-F518214468A2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4255800" y="127457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2" name="AutoShape 1">
            <a:extLst>
              <a:ext uri="{FF2B5EF4-FFF2-40B4-BE49-F238E27FC236}">
                <a16:creationId xmlns:a16="http://schemas.microsoft.com/office/drawing/2014/main" id="{5394BEEF-5EF4-358E-2A33-4CD425E9F9C5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280213" y="126362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07FE980D-8809-555F-901F-DED783274566}"/>
              </a:ext>
            </a:extLst>
          </p:cNvPr>
          <p:cNvSpPr txBox="1"/>
          <p:nvPr userDrawn="1"/>
        </p:nvSpPr>
        <p:spPr>
          <a:xfrm>
            <a:off x="4401157" y="145197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FAB500"/>
                </a:solidFill>
                <a:latin typeface="Quicksand" pitchFamily="2" charset="0"/>
              </a:rPr>
              <a:t>2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A36FDCE0-9523-BC03-A2EE-8C76D1FD840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6596" y="403215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AutoShape 1">
            <a:extLst>
              <a:ext uri="{FF2B5EF4-FFF2-40B4-BE49-F238E27FC236}">
                <a16:creationId xmlns:a16="http://schemas.microsoft.com/office/drawing/2014/main" id="{85DFE4D3-7A0F-566C-09BF-0D9B350A6DC9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02170" y="379255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048E808-A5BD-36A6-B90D-6AA5E8C46E2D}"/>
              </a:ext>
            </a:extLst>
          </p:cNvPr>
          <p:cNvSpPr txBox="1"/>
          <p:nvPr userDrawn="1"/>
        </p:nvSpPr>
        <p:spPr>
          <a:xfrm>
            <a:off x="523114" y="398090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E50071"/>
                </a:solidFill>
                <a:latin typeface="Quicksand" pitchFamily="2" charset="0"/>
              </a:rPr>
              <a:t>4</a:t>
            </a:r>
          </a:p>
        </p:txBody>
      </p:sp>
      <p:pic>
        <p:nvPicPr>
          <p:cNvPr id="41" name="Graphique 40">
            <a:extLst>
              <a:ext uri="{FF2B5EF4-FFF2-40B4-BE49-F238E27FC236}">
                <a16:creationId xmlns:a16="http://schemas.microsoft.com/office/drawing/2014/main" id="{9BDB7A7B-7833-D92C-C8C5-4380C1542C2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14289" y="403215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2" name="AutoShape 1">
            <a:extLst>
              <a:ext uri="{FF2B5EF4-FFF2-40B4-BE49-F238E27FC236}">
                <a16:creationId xmlns:a16="http://schemas.microsoft.com/office/drawing/2014/main" id="{CB4381FD-9F94-1950-704C-CA8DF45CCF1B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8125450" y="380350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" name="AutoShape 1">
            <a:extLst>
              <a:ext uri="{FF2B5EF4-FFF2-40B4-BE49-F238E27FC236}">
                <a16:creationId xmlns:a16="http://schemas.microsoft.com/office/drawing/2014/main" id="{692CB2EE-A79F-8AF2-4EAA-200255A6C096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8149863" y="379255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97C21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8FB3207-8CBD-C83F-34F2-BBD9D8CD5C53}"/>
              </a:ext>
            </a:extLst>
          </p:cNvPr>
          <p:cNvSpPr txBox="1"/>
          <p:nvPr userDrawn="1"/>
        </p:nvSpPr>
        <p:spPr>
          <a:xfrm>
            <a:off x="8270807" y="398090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97C21D"/>
                </a:solidFill>
                <a:latin typeface="Quicksand" pitchFamily="2" charset="0"/>
              </a:rPr>
              <a:t>6</a:t>
            </a:r>
          </a:p>
        </p:txBody>
      </p:sp>
      <p:pic>
        <p:nvPicPr>
          <p:cNvPr id="45" name="Graphique 44">
            <a:extLst>
              <a:ext uri="{FF2B5EF4-FFF2-40B4-BE49-F238E27FC236}">
                <a16:creationId xmlns:a16="http://schemas.microsoft.com/office/drawing/2014/main" id="{CED93E40-469A-7A4F-2168-2D41F59EC115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44639" y="4032151"/>
            <a:ext cx="3476625" cy="2095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AutoShape 1">
            <a:extLst>
              <a:ext uri="{FF2B5EF4-FFF2-40B4-BE49-F238E27FC236}">
                <a16:creationId xmlns:a16="http://schemas.microsoft.com/office/drawing/2014/main" id="{F144AF65-2300-62CE-2802-0CF91C27EDE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4255800" y="3803502"/>
            <a:ext cx="1079699" cy="105175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AutoShape 1">
            <a:extLst>
              <a:ext uri="{FF2B5EF4-FFF2-40B4-BE49-F238E27FC236}">
                <a16:creationId xmlns:a16="http://schemas.microsoft.com/office/drawing/2014/main" id="{93733878-AA40-AEA6-5412-4654D110D6A2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4280213" y="3792556"/>
            <a:ext cx="1026872" cy="100029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57150" cap="flat">
            <a:solidFill>
              <a:srgbClr val="0060A8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D0C8AFA-BE6C-CD96-1393-15BF53EA7B81}"/>
              </a:ext>
            </a:extLst>
          </p:cNvPr>
          <p:cNvSpPr txBox="1"/>
          <p:nvPr userDrawn="1"/>
        </p:nvSpPr>
        <p:spPr>
          <a:xfrm>
            <a:off x="4401157" y="3980904"/>
            <a:ext cx="78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0060A8"/>
                </a:solidFill>
                <a:latin typeface="Quicksand" pitchFamily="2" charset="0"/>
              </a:rPr>
              <a:t>5</a:t>
            </a:r>
          </a:p>
        </p:txBody>
      </p:sp>
      <p:sp>
        <p:nvSpPr>
          <p:cNvPr id="49" name="Espace réservé du texte 60">
            <a:extLst>
              <a:ext uri="{FF2B5EF4-FFF2-40B4-BE49-F238E27FC236}">
                <a16:creationId xmlns:a16="http://schemas.microsoft.com/office/drawing/2014/main" id="{C88C7E28-E2AB-2AA5-6031-372BFCE065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2098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0" name="Espace réservé du texte 62">
            <a:extLst>
              <a:ext uri="{FF2B5EF4-FFF2-40B4-BE49-F238E27FC236}">
                <a16:creationId xmlns:a16="http://schemas.microsoft.com/office/drawing/2014/main" id="{E8144799-E7E6-2E4A-4CFA-4E8DDD16ED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52098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1" name="Espace réservé du texte 60">
            <a:extLst>
              <a:ext uri="{FF2B5EF4-FFF2-40B4-BE49-F238E27FC236}">
                <a16:creationId xmlns:a16="http://schemas.microsoft.com/office/drawing/2014/main" id="{83B35A86-1DED-9260-5A79-D060C1D104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3624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2" name="Espace réservé du texte 62">
            <a:extLst>
              <a:ext uri="{FF2B5EF4-FFF2-40B4-BE49-F238E27FC236}">
                <a16:creationId xmlns:a16="http://schemas.microsoft.com/office/drawing/2014/main" id="{AE555D70-AD2F-376F-F521-17A863BFE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3624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3" name="Espace réservé du texte 60">
            <a:extLst>
              <a:ext uri="{FF2B5EF4-FFF2-40B4-BE49-F238E27FC236}">
                <a16:creationId xmlns:a16="http://schemas.microsoft.com/office/drawing/2014/main" id="{F42291BF-35A9-33F6-15B8-4119A34EA5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03274" y="1944254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4" name="Espace réservé du texte 62">
            <a:extLst>
              <a:ext uri="{FF2B5EF4-FFF2-40B4-BE49-F238E27FC236}">
                <a16:creationId xmlns:a16="http://schemas.microsoft.com/office/drawing/2014/main" id="{2FA21DD9-64BD-356C-496C-28A4D114E7C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203274" y="2239528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5" name="Espace réservé du texte 60">
            <a:extLst>
              <a:ext uri="{FF2B5EF4-FFF2-40B4-BE49-F238E27FC236}">
                <a16:creationId xmlns:a16="http://schemas.microsoft.com/office/drawing/2014/main" id="{AA106C00-8D47-5B95-79C1-B510DBE659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52098" y="4457389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6" name="Espace réservé du texte 62">
            <a:extLst>
              <a:ext uri="{FF2B5EF4-FFF2-40B4-BE49-F238E27FC236}">
                <a16:creationId xmlns:a16="http://schemas.microsoft.com/office/drawing/2014/main" id="{36728054-08E2-CBEA-A186-86CC7CA8F15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52098" y="4752663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7" name="Espace réservé du texte 60">
            <a:extLst>
              <a:ext uri="{FF2B5EF4-FFF2-40B4-BE49-F238E27FC236}">
                <a16:creationId xmlns:a16="http://schemas.microsoft.com/office/drawing/2014/main" id="{D31CE4AB-120B-55B1-8E84-521C1E8A1E5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3624" y="4457389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0060A8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58" name="Espace réservé du texte 62">
            <a:extLst>
              <a:ext uri="{FF2B5EF4-FFF2-40B4-BE49-F238E27FC236}">
                <a16:creationId xmlns:a16="http://schemas.microsoft.com/office/drawing/2014/main" id="{6D75C0E0-4AEB-E4C2-C317-05C0BA3017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333624" y="4752663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  <p:sp>
        <p:nvSpPr>
          <p:cNvPr id="59" name="Espace réservé du texte 60">
            <a:extLst>
              <a:ext uri="{FF2B5EF4-FFF2-40B4-BE49-F238E27FC236}">
                <a16:creationId xmlns:a16="http://schemas.microsoft.com/office/drawing/2014/main" id="{0705203A-B012-CD17-3990-E7B92DDBE4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03274" y="4457389"/>
            <a:ext cx="2360612" cy="2948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</a:t>
            </a:r>
          </a:p>
        </p:txBody>
      </p:sp>
      <p:sp>
        <p:nvSpPr>
          <p:cNvPr id="60" name="Espace réservé du texte 62">
            <a:extLst>
              <a:ext uri="{FF2B5EF4-FFF2-40B4-BE49-F238E27FC236}">
                <a16:creationId xmlns:a16="http://schemas.microsoft.com/office/drawing/2014/main" id="{DB4052D6-97F1-F721-5C71-511706DA07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203274" y="4752663"/>
            <a:ext cx="2355850" cy="1113511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  <a:p>
            <a:pPr lvl="0"/>
            <a:r>
              <a:rPr lang="fr-FR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1870574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chemeClr val="accent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9" y="1187156"/>
            <a:ext cx="3559946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938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1338491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chemeClr val="accent5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9" y="1187156"/>
            <a:ext cx="3559946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E5007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E5007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938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E5007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E5007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3459075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chemeClr val="tx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9" y="1187156"/>
            <a:ext cx="3559946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938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1357428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>
            <a:extLst>
              <a:ext uri="{FF2B5EF4-FFF2-40B4-BE49-F238E27FC236}">
                <a16:creationId xmlns:a16="http://schemas.microsoft.com/office/drawing/2014/main" id="{E076B44C-1655-BC15-CA7F-CB257B491025}"/>
              </a:ext>
            </a:extLst>
          </p:cNvPr>
          <p:cNvSpPr>
            <a:spLocks/>
          </p:cNvSpPr>
          <p:nvPr userDrawn="1"/>
        </p:nvSpPr>
        <p:spPr bwMode="auto">
          <a:xfrm rot="6754542">
            <a:off x="-3148258" y="1107936"/>
            <a:ext cx="4890130" cy="476354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381000" cap="flat">
            <a:solidFill>
              <a:srgbClr val="97C21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21C6446-542C-C2F2-695C-0B351CC17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6F8C7DD-2314-E43B-C43C-D3D119CFAF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0" name="Espace réservé du texte 11">
            <a:extLst>
              <a:ext uri="{FF2B5EF4-FFF2-40B4-BE49-F238E27FC236}">
                <a16:creationId xmlns:a16="http://schemas.microsoft.com/office/drawing/2014/main" id="{67CA08FB-AA63-41AC-16F8-7898B48336A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94778" y="2006650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1" name="Espace réservé du texte 13">
            <a:extLst>
              <a:ext uri="{FF2B5EF4-FFF2-40B4-BE49-F238E27FC236}">
                <a16:creationId xmlns:a16="http://schemas.microsoft.com/office/drawing/2014/main" id="{33A03394-3917-22AB-A161-25D5CD51C5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94029" y="1187156"/>
            <a:ext cx="3559946" cy="4770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A436DD9-EA2B-60FA-3DFF-42AA3DE65CC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94778" y="1651012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97C2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200C9D5C-B8B5-B203-12CA-71BDED2F0CB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68569" y="2079868"/>
            <a:ext cx="3673703" cy="14098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35EA83B0-AA4A-B77C-5697-A64228B3F6E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67819" y="1172266"/>
            <a:ext cx="3674544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43B15506-43A0-2B1C-1687-A00C9AD8C1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268569" y="1724230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97C2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DECE6517-4248-AC84-5DD6-9670696A9BC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894688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7" name="Espace réservé du texte 13">
            <a:extLst>
              <a:ext uri="{FF2B5EF4-FFF2-40B4-BE49-F238E27FC236}">
                <a16:creationId xmlns:a16="http://schemas.microsoft.com/office/drawing/2014/main" id="{1D8F22E7-AE67-7665-28E6-073F42406F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893938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C0DE1A4B-549A-DF14-783A-1AA09712724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894688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97C2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C0CB891-4636-E1D9-B94A-FBCA261BE6B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68569" y="4656861"/>
            <a:ext cx="3673703" cy="144059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1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0" name="Espace réservé du texte 13">
            <a:extLst>
              <a:ext uri="{FF2B5EF4-FFF2-40B4-BE49-F238E27FC236}">
                <a16:creationId xmlns:a16="http://schemas.microsoft.com/office/drawing/2014/main" id="{D6308DB5-AD52-351D-6602-BFC1CEC8790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267819" y="3749260"/>
            <a:ext cx="3674543" cy="5651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+ XX %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92552F89-FF04-4D8C-BE51-7E4A817B7FB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268569" y="4301224"/>
            <a:ext cx="3673703" cy="23586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Aft>
                <a:spcPts val="600"/>
              </a:spcAft>
              <a:buNone/>
              <a:defRPr sz="1400" b="1">
                <a:solidFill>
                  <a:srgbClr val="97C21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22" name="Espace réservé du texte 6">
            <a:extLst>
              <a:ext uri="{FF2B5EF4-FFF2-40B4-BE49-F238E27FC236}">
                <a16:creationId xmlns:a16="http://schemas.microsoft.com/office/drawing/2014/main" id="{DA74B4F1-DF5F-3617-AE17-88ADDC8FA5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94029" y="354380"/>
            <a:ext cx="8048243" cy="69811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</p:spTree>
    <p:extLst>
      <p:ext uri="{BB962C8B-B14F-4D97-AF65-F5344CB8AC3E}">
        <p14:creationId xmlns:p14="http://schemas.microsoft.com/office/powerpoint/2010/main" val="3545927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8798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5461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83637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rgbClr val="E50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5007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5007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rgbClr val="E5007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9226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8474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18E89B6F-6E11-EBC8-E65E-84278B6BF512}"/>
              </a:ext>
            </a:extLst>
          </p:cNvPr>
          <p:cNvSpPr/>
          <p:nvPr userDrawn="1"/>
        </p:nvSpPr>
        <p:spPr>
          <a:xfrm>
            <a:off x="9345384" y="0"/>
            <a:ext cx="2846616" cy="6858000"/>
          </a:xfrm>
          <a:custGeom>
            <a:avLst/>
            <a:gdLst>
              <a:gd name="connsiteX0" fmla="*/ 2182991 w 2846616"/>
              <a:gd name="connsiteY0" fmla="*/ 0 h 6858000"/>
              <a:gd name="connsiteX1" fmla="*/ 2846616 w 2846616"/>
              <a:gd name="connsiteY1" fmla="*/ 0 h 6858000"/>
              <a:gd name="connsiteX2" fmla="*/ 2846616 w 2846616"/>
              <a:gd name="connsiteY2" fmla="*/ 51487 h 6858000"/>
              <a:gd name="connsiteX3" fmla="*/ 2828518 w 2846616"/>
              <a:gd name="connsiteY3" fmla="*/ 54191 h 6858000"/>
              <a:gd name="connsiteX4" fmla="*/ 50801 w 2846616"/>
              <a:gd name="connsiteY4" fmla="*/ 3440702 h 6858000"/>
              <a:gd name="connsiteX5" fmla="*/ 2671476 w 2846616"/>
              <a:gd name="connsiteY5" fmla="*/ 6792258 h 6858000"/>
              <a:gd name="connsiteX6" fmla="*/ 2846616 w 2846616"/>
              <a:gd name="connsiteY6" fmla="*/ 6827215 h 6858000"/>
              <a:gd name="connsiteX7" fmla="*/ 2846616 w 2846616"/>
              <a:gd name="connsiteY7" fmla="*/ 6858000 h 6858000"/>
              <a:gd name="connsiteX8" fmla="*/ 2089403 w 2846616"/>
              <a:gd name="connsiteY8" fmla="*/ 6858000 h 6858000"/>
              <a:gd name="connsiteX9" fmla="*/ 1999530 w 2846616"/>
              <a:gd name="connsiteY9" fmla="*/ 6811970 h 6858000"/>
              <a:gd name="connsiteX10" fmla="*/ 0 w 2846616"/>
              <a:gd name="connsiteY10" fmla="*/ 3452404 h 6858000"/>
              <a:gd name="connsiteX11" fmla="*/ 2164271 w 2846616"/>
              <a:gd name="connsiteY11" fmla="*/ 8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6616" h="6858000">
                <a:moveTo>
                  <a:pt x="2182991" y="0"/>
                </a:moveTo>
                <a:lnTo>
                  <a:pt x="2846616" y="0"/>
                </a:lnTo>
                <a:lnTo>
                  <a:pt x="2846616" y="51487"/>
                </a:lnTo>
                <a:lnTo>
                  <a:pt x="2828518" y="54191"/>
                </a:lnTo>
                <a:cubicBezTo>
                  <a:pt x="1244813" y="367940"/>
                  <a:pt x="50801" y="1764882"/>
                  <a:pt x="50801" y="3440702"/>
                </a:cubicBezTo>
                <a:cubicBezTo>
                  <a:pt x="50801" y="5060661"/>
                  <a:pt x="1166539" y="6420026"/>
                  <a:pt x="2671476" y="6792258"/>
                </a:cubicBezTo>
                <a:lnTo>
                  <a:pt x="2846616" y="6827215"/>
                </a:lnTo>
                <a:lnTo>
                  <a:pt x="2846616" y="6858000"/>
                </a:lnTo>
                <a:lnTo>
                  <a:pt x="2089403" y="6858000"/>
                </a:lnTo>
                <a:lnTo>
                  <a:pt x="1999530" y="6811970"/>
                </a:lnTo>
                <a:cubicBezTo>
                  <a:pt x="808520" y="6164975"/>
                  <a:pt x="0" y="4903110"/>
                  <a:pt x="0" y="3452404"/>
                </a:cubicBezTo>
                <a:cubicBezTo>
                  <a:pt x="0" y="1935758"/>
                  <a:pt x="883693" y="625509"/>
                  <a:pt x="2164271" y="846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CD4F076B-78DF-12AC-A24F-3DB53A8E37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3" name="Oval 12">
            <a:extLst>
              <a:ext uri="{FF2B5EF4-FFF2-40B4-BE49-F238E27FC236}">
                <a16:creationId xmlns:a16="http://schemas.microsoft.com/office/drawing/2014/main" id="{018B796E-C797-5368-F933-94B87C84FA4C}"/>
              </a:ext>
            </a:extLst>
          </p:cNvPr>
          <p:cNvSpPr/>
          <p:nvPr userDrawn="1"/>
        </p:nvSpPr>
        <p:spPr bwMode="auto">
          <a:xfrm>
            <a:off x="9345386" y="1405619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13">
            <a:extLst>
              <a:ext uri="{FF2B5EF4-FFF2-40B4-BE49-F238E27FC236}">
                <a16:creationId xmlns:a16="http://schemas.microsoft.com/office/drawing/2014/main" id="{C5DAE1C7-8011-53C1-9C1A-E2C34601BE42}"/>
              </a:ext>
            </a:extLst>
          </p:cNvPr>
          <p:cNvSpPr/>
          <p:nvPr userDrawn="1"/>
        </p:nvSpPr>
        <p:spPr bwMode="auto">
          <a:xfrm>
            <a:off x="8888186" y="2971800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14">
            <a:extLst>
              <a:ext uri="{FF2B5EF4-FFF2-40B4-BE49-F238E27FC236}">
                <a16:creationId xmlns:a16="http://schemas.microsoft.com/office/drawing/2014/main" id="{3CEE38E7-02BC-F890-4BF2-F5738E3F8C59}"/>
              </a:ext>
            </a:extLst>
          </p:cNvPr>
          <p:cNvSpPr/>
          <p:nvPr userDrawn="1"/>
        </p:nvSpPr>
        <p:spPr bwMode="auto">
          <a:xfrm>
            <a:off x="9345386" y="4537981"/>
            <a:ext cx="914400" cy="914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A765E59D-9575-E7A7-C5AF-46AAF6BC5BA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539854" y="160008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C716C52-5D52-6711-B15B-D92E20823C8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2653" y="316626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FDBCD345-2567-3F9F-AEFB-23A2104434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539853" y="4732449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Espace réservé du texte 12">
            <a:extLst>
              <a:ext uri="{FF2B5EF4-FFF2-40B4-BE49-F238E27FC236}">
                <a16:creationId xmlns:a16="http://schemas.microsoft.com/office/drawing/2014/main" id="{767C85B3-B598-4936-1F32-CC90EC5E60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9701" y="455726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2EC9EB45-F1A4-443E-A334-EE81753AFA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19699" y="486419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AF01A254-64DB-AC92-AB99-35B4902193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19701" y="1428750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B056E51B-A8E4-F612-E149-0BC515D73A6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19699" y="1735680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A8484C9C-FDA7-F72E-BD0C-7FD35B25D3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03168" y="2988695"/>
            <a:ext cx="3897086" cy="22605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1" cap="all" spc="200" baseline="0"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E0FC034-9C66-6BFB-CB3E-B3F629D647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03166" y="3295625"/>
            <a:ext cx="3897086" cy="570903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Aft>
                <a:spcPts val="600"/>
              </a:spcAft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16" name="Espace réservé du texte 6">
            <a:extLst>
              <a:ext uri="{FF2B5EF4-FFF2-40B4-BE49-F238E27FC236}">
                <a16:creationId xmlns:a16="http://schemas.microsoft.com/office/drawing/2014/main" id="{49838683-A382-377E-4027-E7BDCAE4D26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3386291" cy="15453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79E0DA8A-DEDE-2902-B5CD-A0AB83E277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6634" y="2653978"/>
            <a:ext cx="338629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19093D9A-E28A-165F-5D3F-542ECE15989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6634" y="3095625"/>
            <a:ext cx="3386291" cy="2952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8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38BADB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38BADB"/>
                </a:solidFill>
                <a:latin typeface="Quicksand" pitchFamily="2" charset="0"/>
              </a:rPr>
              <a:t>1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0060A8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0060A8"/>
                </a:gs>
                <a:gs pos="100000">
                  <a:srgbClr val="38BADB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7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200294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bg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90554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bg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80813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bg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999460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bg2"/>
          </a:solidFill>
          <a:ln w="2896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208066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902071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bg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983274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80466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bg2"/>
          </a:solidFill>
          <a:ln w="2896" cap="flat">
            <a:solidFill>
              <a:schemeClr val="bg2"/>
            </a:solidFill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885867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222843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312909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402490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2268850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2131512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316332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302598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4058065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920727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201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1337922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24052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1431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4BDAD289-3D03-980A-231E-76DE9AE4E5FA}"/>
              </a:ext>
            </a:extLst>
          </p:cNvPr>
          <p:cNvSpPr/>
          <p:nvPr userDrawn="1"/>
        </p:nvSpPr>
        <p:spPr>
          <a:xfrm>
            <a:off x="6032080" y="40457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AB70406-253B-A3E4-8686-3B23A945D333}"/>
              </a:ext>
            </a:extLst>
          </p:cNvPr>
          <p:cNvSpPr/>
          <p:nvPr userDrawn="1"/>
        </p:nvSpPr>
        <p:spPr>
          <a:xfrm>
            <a:off x="6032080" y="494831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3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334441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3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1415649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237052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3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318255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139644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3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22084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B6A729A-5F15-43FE-71C9-13EEAD8F7235}"/>
              </a:ext>
            </a:extLst>
          </p:cNvPr>
          <p:cNvSpPr/>
          <p:nvPr userDrawn="1"/>
        </p:nvSpPr>
        <p:spPr>
          <a:xfrm rot="18900000">
            <a:off x="5626471" y="4042239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3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44578B2-44C4-F921-7C86-FC7FB2EDC240}"/>
              </a:ext>
            </a:extLst>
          </p:cNvPr>
          <p:cNvSpPr/>
          <p:nvPr userDrawn="1"/>
        </p:nvSpPr>
        <p:spPr>
          <a:xfrm rot="18900000">
            <a:off x="5707674" y="4123442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8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7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8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67CA1-E9D6-9179-D943-40347DE730D0}"/>
              </a:ext>
            </a:extLst>
          </p:cNvPr>
          <p:cNvSpPr/>
          <p:nvPr userDrawn="1"/>
        </p:nvSpPr>
        <p:spPr>
          <a:xfrm>
            <a:off x="5626496" y="494484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2"/>
                  <a:pt x="629583" y="811169"/>
                  <a:pt x="405584" y="811169"/>
                </a:cubicBezTo>
                <a:cubicBezTo>
                  <a:pt x="181586" y="811169"/>
                  <a:pt x="0" y="629582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3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FFE28335-9951-98BB-A242-BCA98A7C0757}"/>
              </a:ext>
            </a:extLst>
          </p:cNvPr>
          <p:cNvSpPr/>
          <p:nvPr userDrawn="1"/>
        </p:nvSpPr>
        <p:spPr>
          <a:xfrm rot="16700593">
            <a:off x="5707617" y="5026247"/>
            <a:ext cx="648750" cy="648750"/>
          </a:xfrm>
          <a:custGeom>
            <a:avLst/>
            <a:gdLst>
              <a:gd name="connsiteX0" fmla="*/ 648750 w 648750"/>
              <a:gd name="connsiteY0" fmla="*/ 324375 h 648750"/>
              <a:gd name="connsiteX1" fmla="*/ 324375 w 648750"/>
              <a:gd name="connsiteY1" fmla="*/ 648750 h 648750"/>
              <a:gd name="connsiteX2" fmla="*/ 0 w 648750"/>
              <a:gd name="connsiteY2" fmla="*/ 324375 h 648750"/>
              <a:gd name="connsiteX3" fmla="*/ 324375 w 648750"/>
              <a:gd name="connsiteY3" fmla="*/ 0 h 648750"/>
              <a:gd name="connsiteX4" fmla="*/ 648750 w 648750"/>
              <a:gd name="connsiteY4" fmla="*/ 324375 h 6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0" h="648750">
                <a:moveTo>
                  <a:pt x="648750" y="324375"/>
                </a:moveTo>
                <a:cubicBezTo>
                  <a:pt x="648750" y="503523"/>
                  <a:pt x="503523" y="648750"/>
                  <a:pt x="324375" y="648750"/>
                </a:cubicBezTo>
                <a:cubicBezTo>
                  <a:pt x="145228" y="648750"/>
                  <a:pt x="0" y="503522"/>
                  <a:pt x="0" y="324375"/>
                </a:cubicBezTo>
                <a:cubicBezTo>
                  <a:pt x="0" y="145228"/>
                  <a:pt x="145228" y="0"/>
                  <a:pt x="324375" y="0"/>
                </a:cubicBezTo>
                <a:cubicBezTo>
                  <a:pt x="503523" y="0"/>
                  <a:pt x="648750" y="145228"/>
                  <a:pt x="648750" y="324375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1563415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246407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335988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5" name="Espace réservé pour une image  9">
            <a:extLst>
              <a:ext uri="{FF2B5EF4-FFF2-40B4-BE49-F238E27FC236}">
                <a16:creationId xmlns:a16="http://schemas.microsoft.com/office/drawing/2014/main" id="{75D9911E-0030-66AD-8F05-5046F659D7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2735" y="426847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30945B05-A09E-ECC2-3E47-5A03597421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2735" y="517761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160383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146649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2498302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2360964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3393046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255708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7" name="Espace réservé du texte 8">
            <a:extLst>
              <a:ext uri="{FF2B5EF4-FFF2-40B4-BE49-F238E27FC236}">
                <a16:creationId xmlns:a16="http://schemas.microsoft.com/office/drawing/2014/main" id="{DC26E207-8441-6DB4-9BD7-4FF19E522F2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82700" y="432708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E2B55720-3CAD-EC93-F74D-A69F56A8E1C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68284" y="418975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9" name="Espace réservé du texte 8">
            <a:extLst>
              <a:ext uri="{FF2B5EF4-FFF2-40B4-BE49-F238E27FC236}">
                <a16:creationId xmlns:a16="http://schemas.microsoft.com/office/drawing/2014/main" id="{8C6FEE5D-6CBB-7BFC-B71A-8765CB90FD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82700" y="522879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50" name="Espace réservé du texte 11">
            <a:extLst>
              <a:ext uri="{FF2B5EF4-FFF2-40B4-BE49-F238E27FC236}">
                <a16:creationId xmlns:a16="http://schemas.microsoft.com/office/drawing/2014/main" id="{C79162BB-56B6-6B59-FFFA-729F373642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68284" y="509146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609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1337922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24052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1431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4BDAD289-3D03-980A-231E-76DE9AE4E5FA}"/>
              </a:ext>
            </a:extLst>
          </p:cNvPr>
          <p:cNvSpPr/>
          <p:nvPr userDrawn="1"/>
        </p:nvSpPr>
        <p:spPr>
          <a:xfrm>
            <a:off x="6032080" y="40457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AB70406-253B-A3E4-8686-3B23A945D333}"/>
              </a:ext>
            </a:extLst>
          </p:cNvPr>
          <p:cNvSpPr/>
          <p:nvPr userDrawn="1"/>
        </p:nvSpPr>
        <p:spPr>
          <a:xfrm>
            <a:off x="6032080" y="494831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334441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1415649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237052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318255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139644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22084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B6A729A-5F15-43FE-71C9-13EEAD8F7235}"/>
              </a:ext>
            </a:extLst>
          </p:cNvPr>
          <p:cNvSpPr/>
          <p:nvPr userDrawn="1"/>
        </p:nvSpPr>
        <p:spPr>
          <a:xfrm rot="18900000">
            <a:off x="5626471" y="4042239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44578B2-44C4-F921-7C86-FC7FB2EDC240}"/>
              </a:ext>
            </a:extLst>
          </p:cNvPr>
          <p:cNvSpPr/>
          <p:nvPr userDrawn="1"/>
        </p:nvSpPr>
        <p:spPr>
          <a:xfrm rot="18900000">
            <a:off x="5707674" y="4123442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8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7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8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67CA1-E9D6-9179-D943-40347DE730D0}"/>
              </a:ext>
            </a:extLst>
          </p:cNvPr>
          <p:cNvSpPr/>
          <p:nvPr userDrawn="1"/>
        </p:nvSpPr>
        <p:spPr>
          <a:xfrm>
            <a:off x="5626496" y="494484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2"/>
                  <a:pt x="629583" y="811169"/>
                  <a:pt x="405584" y="811169"/>
                </a:cubicBezTo>
                <a:cubicBezTo>
                  <a:pt x="181586" y="811169"/>
                  <a:pt x="0" y="629582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2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FFE28335-9951-98BB-A242-BCA98A7C0757}"/>
              </a:ext>
            </a:extLst>
          </p:cNvPr>
          <p:cNvSpPr/>
          <p:nvPr userDrawn="1"/>
        </p:nvSpPr>
        <p:spPr>
          <a:xfrm rot="16700593">
            <a:off x="5707617" y="5026247"/>
            <a:ext cx="648750" cy="648750"/>
          </a:xfrm>
          <a:custGeom>
            <a:avLst/>
            <a:gdLst>
              <a:gd name="connsiteX0" fmla="*/ 648750 w 648750"/>
              <a:gd name="connsiteY0" fmla="*/ 324375 h 648750"/>
              <a:gd name="connsiteX1" fmla="*/ 324375 w 648750"/>
              <a:gd name="connsiteY1" fmla="*/ 648750 h 648750"/>
              <a:gd name="connsiteX2" fmla="*/ 0 w 648750"/>
              <a:gd name="connsiteY2" fmla="*/ 324375 h 648750"/>
              <a:gd name="connsiteX3" fmla="*/ 324375 w 648750"/>
              <a:gd name="connsiteY3" fmla="*/ 0 h 648750"/>
              <a:gd name="connsiteX4" fmla="*/ 648750 w 648750"/>
              <a:gd name="connsiteY4" fmla="*/ 324375 h 6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0" h="648750">
                <a:moveTo>
                  <a:pt x="648750" y="324375"/>
                </a:moveTo>
                <a:cubicBezTo>
                  <a:pt x="648750" y="503523"/>
                  <a:pt x="503523" y="648750"/>
                  <a:pt x="324375" y="648750"/>
                </a:cubicBezTo>
                <a:cubicBezTo>
                  <a:pt x="145228" y="648750"/>
                  <a:pt x="0" y="503522"/>
                  <a:pt x="0" y="324375"/>
                </a:cubicBezTo>
                <a:cubicBezTo>
                  <a:pt x="0" y="145228"/>
                  <a:pt x="145228" y="0"/>
                  <a:pt x="324375" y="0"/>
                </a:cubicBezTo>
                <a:cubicBezTo>
                  <a:pt x="503523" y="0"/>
                  <a:pt x="648750" y="145228"/>
                  <a:pt x="648750" y="324375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1563415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246407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335988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5" name="Espace réservé pour une image  9">
            <a:extLst>
              <a:ext uri="{FF2B5EF4-FFF2-40B4-BE49-F238E27FC236}">
                <a16:creationId xmlns:a16="http://schemas.microsoft.com/office/drawing/2014/main" id="{75D9911E-0030-66AD-8F05-5046F659D7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2735" y="426847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30945B05-A09E-ECC2-3E47-5A03597421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2735" y="517761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160383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146649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2498302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2360964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3393046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255708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7" name="Espace réservé du texte 8">
            <a:extLst>
              <a:ext uri="{FF2B5EF4-FFF2-40B4-BE49-F238E27FC236}">
                <a16:creationId xmlns:a16="http://schemas.microsoft.com/office/drawing/2014/main" id="{DC26E207-8441-6DB4-9BD7-4FF19E522F2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82700" y="432708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E2B55720-3CAD-EC93-F74D-A69F56A8E1C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68284" y="418975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9" name="Espace réservé du texte 8">
            <a:extLst>
              <a:ext uri="{FF2B5EF4-FFF2-40B4-BE49-F238E27FC236}">
                <a16:creationId xmlns:a16="http://schemas.microsoft.com/office/drawing/2014/main" id="{8C6FEE5D-6CBB-7BFC-B71A-8765CB90FD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82700" y="522879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50" name="Espace réservé du texte 11">
            <a:extLst>
              <a:ext uri="{FF2B5EF4-FFF2-40B4-BE49-F238E27FC236}">
                <a16:creationId xmlns:a16="http://schemas.microsoft.com/office/drawing/2014/main" id="{C79162BB-56B6-6B59-FFFA-729F373642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68284" y="509146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968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1337922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5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24052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5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1431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5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4BDAD289-3D03-980A-231E-76DE9AE4E5FA}"/>
              </a:ext>
            </a:extLst>
          </p:cNvPr>
          <p:cNvSpPr/>
          <p:nvPr userDrawn="1"/>
        </p:nvSpPr>
        <p:spPr>
          <a:xfrm>
            <a:off x="6032080" y="40457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5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AB70406-253B-A3E4-8686-3B23A945D333}"/>
              </a:ext>
            </a:extLst>
          </p:cNvPr>
          <p:cNvSpPr/>
          <p:nvPr userDrawn="1"/>
        </p:nvSpPr>
        <p:spPr>
          <a:xfrm>
            <a:off x="6032080" y="494831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5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334441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5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1415649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237052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5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318255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139644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5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22084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B6A729A-5F15-43FE-71C9-13EEAD8F7235}"/>
              </a:ext>
            </a:extLst>
          </p:cNvPr>
          <p:cNvSpPr/>
          <p:nvPr userDrawn="1"/>
        </p:nvSpPr>
        <p:spPr>
          <a:xfrm rot="18900000">
            <a:off x="5626471" y="4042239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5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44578B2-44C4-F921-7C86-FC7FB2EDC240}"/>
              </a:ext>
            </a:extLst>
          </p:cNvPr>
          <p:cNvSpPr/>
          <p:nvPr userDrawn="1"/>
        </p:nvSpPr>
        <p:spPr>
          <a:xfrm rot="18900000">
            <a:off x="5707674" y="4123442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8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7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8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67CA1-E9D6-9179-D943-40347DE730D0}"/>
              </a:ext>
            </a:extLst>
          </p:cNvPr>
          <p:cNvSpPr/>
          <p:nvPr userDrawn="1"/>
        </p:nvSpPr>
        <p:spPr>
          <a:xfrm>
            <a:off x="5626496" y="494484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2"/>
                  <a:pt x="629583" y="811169"/>
                  <a:pt x="405584" y="811169"/>
                </a:cubicBezTo>
                <a:cubicBezTo>
                  <a:pt x="181586" y="811169"/>
                  <a:pt x="0" y="629582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5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FFE28335-9951-98BB-A242-BCA98A7C0757}"/>
              </a:ext>
            </a:extLst>
          </p:cNvPr>
          <p:cNvSpPr/>
          <p:nvPr userDrawn="1"/>
        </p:nvSpPr>
        <p:spPr>
          <a:xfrm rot="16700593">
            <a:off x="5707617" y="5026247"/>
            <a:ext cx="648750" cy="648750"/>
          </a:xfrm>
          <a:custGeom>
            <a:avLst/>
            <a:gdLst>
              <a:gd name="connsiteX0" fmla="*/ 648750 w 648750"/>
              <a:gd name="connsiteY0" fmla="*/ 324375 h 648750"/>
              <a:gd name="connsiteX1" fmla="*/ 324375 w 648750"/>
              <a:gd name="connsiteY1" fmla="*/ 648750 h 648750"/>
              <a:gd name="connsiteX2" fmla="*/ 0 w 648750"/>
              <a:gd name="connsiteY2" fmla="*/ 324375 h 648750"/>
              <a:gd name="connsiteX3" fmla="*/ 324375 w 648750"/>
              <a:gd name="connsiteY3" fmla="*/ 0 h 648750"/>
              <a:gd name="connsiteX4" fmla="*/ 648750 w 648750"/>
              <a:gd name="connsiteY4" fmla="*/ 324375 h 6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0" h="648750">
                <a:moveTo>
                  <a:pt x="648750" y="324375"/>
                </a:moveTo>
                <a:cubicBezTo>
                  <a:pt x="648750" y="503523"/>
                  <a:pt x="503523" y="648750"/>
                  <a:pt x="324375" y="648750"/>
                </a:cubicBezTo>
                <a:cubicBezTo>
                  <a:pt x="145228" y="648750"/>
                  <a:pt x="0" y="503522"/>
                  <a:pt x="0" y="324375"/>
                </a:cubicBezTo>
                <a:cubicBezTo>
                  <a:pt x="0" y="145228"/>
                  <a:pt x="145228" y="0"/>
                  <a:pt x="324375" y="0"/>
                </a:cubicBezTo>
                <a:cubicBezTo>
                  <a:pt x="503523" y="0"/>
                  <a:pt x="648750" y="145228"/>
                  <a:pt x="648750" y="324375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1563415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246407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335988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5" name="Espace réservé pour une image  9">
            <a:extLst>
              <a:ext uri="{FF2B5EF4-FFF2-40B4-BE49-F238E27FC236}">
                <a16:creationId xmlns:a16="http://schemas.microsoft.com/office/drawing/2014/main" id="{75D9911E-0030-66AD-8F05-5046F659D7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2735" y="426847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30945B05-A09E-ECC2-3E47-5A03597421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2735" y="517761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160383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146649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2498302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2360964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3393046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255708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7" name="Espace réservé du texte 8">
            <a:extLst>
              <a:ext uri="{FF2B5EF4-FFF2-40B4-BE49-F238E27FC236}">
                <a16:creationId xmlns:a16="http://schemas.microsoft.com/office/drawing/2014/main" id="{DC26E207-8441-6DB4-9BD7-4FF19E522F2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82700" y="432708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E2B55720-3CAD-EC93-F74D-A69F56A8E1C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68284" y="418975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9" name="Espace réservé du texte 8">
            <a:extLst>
              <a:ext uri="{FF2B5EF4-FFF2-40B4-BE49-F238E27FC236}">
                <a16:creationId xmlns:a16="http://schemas.microsoft.com/office/drawing/2014/main" id="{8C6FEE5D-6CBB-7BFC-B71A-8765CB90FD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82700" y="522879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50" name="Espace réservé du texte 11">
            <a:extLst>
              <a:ext uri="{FF2B5EF4-FFF2-40B4-BE49-F238E27FC236}">
                <a16:creationId xmlns:a16="http://schemas.microsoft.com/office/drawing/2014/main" id="{C79162BB-56B6-6B59-FFFA-729F373642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68284" y="509146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081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1337922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rgbClr val="0060A8">
              <a:alpha val="89804"/>
            </a:srgb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24052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rgbClr val="0060A8">
              <a:alpha val="89804"/>
            </a:srgb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1431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rgbClr val="0060A8">
              <a:alpha val="89804"/>
            </a:srgb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4BDAD289-3D03-980A-231E-76DE9AE4E5FA}"/>
              </a:ext>
            </a:extLst>
          </p:cNvPr>
          <p:cNvSpPr/>
          <p:nvPr userDrawn="1"/>
        </p:nvSpPr>
        <p:spPr>
          <a:xfrm>
            <a:off x="6032080" y="40457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rgbClr val="0060A8">
              <a:alpha val="89804"/>
            </a:srgb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AB70406-253B-A3E4-8686-3B23A945D333}"/>
              </a:ext>
            </a:extLst>
          </p:cNvPr>
          <p:cNvSpPr/>
          <p:nvPr userDrawn="1"/>
        </p:nvSpPr>
        <p:spPr>
          <a:xfrm>
            <a:off x="6032080" y="494831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rgbClr val="0060A8">
              <a:alpha val="89804"/>
            </a:srgb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334441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rgbClr val="0060A8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1415649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237052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rgbClr val="0060A8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318255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139644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rgbClr val="0060A8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22084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B6A729A-5F15-43FE-71C9-13EEAD8F7235}"/>
              </a:ext>
            </a:extLst>
          </p:cNvPr>
          <p:cNvSpPr/>
          <p:nvPr userDrawn="1"/>
        </p:nvSpPr>
        <p:spPr>
          <a:xfrm rot="18900000">
            <a:off x="5626471" y="4042239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rgbClr val="0060A8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44578B2-44C4-F921-7C86-FC7FB2EDC240}"/>
              </a:ext>
            </a:extLst>
          </p:cNvPr>
          <p:cNvSpPr/>
          <p:nvPr userDrawn="1"/>
        </p:nvSpPr>
        <p:spPr>
          <a:xfrm rot="18900000">
            <a:off x="5707674" y="4123442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8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7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8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67CA1-E9D6-9179-D943-40347DE730D0}"/>
              </a:ext>
            </a:extLst>
          </p:cNvPr>
          <p:cNvSpPr/>
          <p:nvPr userDrawn="1"/>
        </p:nvSpPr>
        <p:spPr>
          <a:xfrm>
            <a:off x="5626496" y="494484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2"/>
                  <a:pt x="629583" y="811169"/>
                  <a:pt x="405584" y="811169"/>
                </a:cubicBezTo>
                <a:cubicBezTo>
                  <a:pt x="181586" y="811169"/>
                  <a:pt x="0" y="629582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rgbClr val="0060A8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FFE28335-9951-98BB-A242-BCA98A7C0757}"/>
              </a:ext>
            </a:extLst>
          </p:cNvPr>
          <p:cNvSpPr/>
          <p:nvPr userDrawn="1"/>
        </p:nvSpPr>
        <p:spPr>
          <a:xfrm rot="16700593">
            <a:off x="5707617" y="5026247"/>
            <a:ext cx="648750" cy="648750"/>
          </a:xfrm>
          <a:custGeom>
            <a:avLst/>
            <a:gdLst>
              <a:gd name="connsiteX0" fmla="*/ 648750 w 648750"/>
              <a:gd name="connsiteY0" fmla="*/ 324375 h 648750"/>
              <a:gd name="connsiteX1" fmla="*/ 324375 w 648750"/>
              <a:gd name="connsiteY1" fmla="*/ 648750 h 648750"/>
              <a:gd name="connsiteX2" fmla="*/ 0 w 648750"/>
              <a:gd name="connsiteY2" fmla="*/ 324375 h 648750"/>
              <a:gd name="connsiteX3" fmla="*/ 324375 w 648750"/>
              <a:gd name="connsiteY3" fmla="*/ 0 h 648750"/>
              <a:gd name="connsiteX4" fmla="*/ 648750 w 648750"/>
              <a:gd name="connsiteY4" fmla="*/ 324375 h 6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0" h="648750">
                <a:moveTo>
                  <a:pt x="648750" y="324375"/>
                </a:moveTo>
                <a:cubicBezTo>
                  <a:pt x="648750" y="503523"/>
                  <a:pt x="503523" y="648750"/>
                  <a:pt x="324375" y="648750"/>
                </a:cubicBezTo>
                <a:cubicBezTo>
                  <a:pt x="145228" y="648750"/>
                  <a:pt x="0" y="503522"/>
                  <a:pt x="0" y="324375"/>
                </a:cubicBezTo>
                <a:cubicBezTo>
                  <a:pt x="0" y="145228"/>
                  <a:pt x="145228" y="0"/>
                  <a:pt x="324375" y="0"/>
                </a:cubicBezTo>
                <a:cubicBezTo>
                  <a:pt x="503523" y="0"/>
                  <a:pt x="648750" y="145228"/>
                  <a:pt x="648750" y="324375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1563415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246407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335988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5" name="Espace réservé pour une image  9">
            <a:extLst>
              <a:ext uri="{FF2B5EF4-FFF2-40B4-BE49-F238E27FC236}">
                <a16:creationId xmlns:a16="http://schemas.microsoft.com/office/drawing/2014/main" id="{75D9911E-0030-66AD-8F05-5046F659D7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2735" y="426847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30945B05-A09E-ECC2-3E47-5A03597421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2735" y="517761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160383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146649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2498302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2360964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3393046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255708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7" name="Espace réservé du texte 8">
            <a:extLst>
              <a:ext uri="{FF2B5EF4-FFF2-40B4-BE49-F238E27FC236}">
                <a16:creationId xmlns:a16="http://schemas.microsoft.com/office/drawing/2014/main" id="{DC26E207-8441-6DB4-9BD7-4FF19E522F2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82700" y="432708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E2B55720-3CAD-EC93-F74D-A69F56A8E1C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68284" y="418975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9" name="Espace réservé du texte 8">
            <a:extLst>
              <a:ext uri="{FF2B5EF4-FFF2-40B4-BE49-F238E27FC236}">
                <a16:creationId xmlns:a16="http://schemas.microsoft.com/office/drawing/2014/main" id="{8C6FEE5D-6CBB-7BFC-B71A-8765CB90FD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82700" y="522879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50" name="Espace réservé du texte 11">
            <a:extLst>
              <a:ext uri="{FF2B5EF4-FFF2-40B4-BE49-F238E27FC236}">
                <a16:creationId xmlns:a16="http://schemas.microsoft.com/office/drawing/2014/main" id="{C79162BB-56B6-6B59-FFFA-729F373642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68284" y="509146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060A8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383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e libre : forme 1">
            <a:extLst>
              <a:ext uri="{FF2B5EF4-FFF2-40B4-BE49-F238E27FC236}">
                <a16:creationId xmlns:a16="http://schemas.microsoft.com/office/drawing/2014/main" id="{CCDB5297-A495-0CF7-BCB5-02AE895A98E6}"/>
              </a:ext>
            </a:extLst>
          </p:cNvPr>
          <p:cNvSpPr/>
          <p:nvPr userDrawn="1"/>
        </p:nvSpPr>
        <p:spPr>
          <a:xfrm>
            <a:off x="6032080" y="1337922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4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Forme libre : forme 3">
            <a:extLst>
              <a:ext uri="{FF2B5EF4-FFF2-40B4-BE49-F238E27FC236}">
                <a16:creationId xmlns:a16="http://schemas.microsoft.com/office/drawing/2014/main" id="{B3E455DD-ACCB-7116-69C3-E04F314F298B}"/>
              </a:ext>
            </a:extLst>
          </p:cNvPr>
          <p:cNvSpPr/>
          <p:nvPr userDrawn="1"/>
        </p:nvSpPr>
        <p:spPr>
          <a:xfrm>
            <a:off x="6032080" y="2240521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4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Forme libre : forme 4">
            <a:extLst>
              <a:ext uri="{FF2B5EF4-FFF2-40B4-BE49-F238E27FC236}">
                <a16:creationId xmlns:a16="http://schemas.microsoft.com/office/drawing/2014/main" id="{9E529F57-2B3E-2D45-D720-4FD64AAF05DF}"/>
              </a:ext>
            </a:extLst>
          </p:cNvPr>
          <p:cNvSpPr/>
          <p:nvPr userDrawn="1"/>
        </p:nvSpPr>
        <p:spPr>
          <a:xfrm>
            <a:off x="6032080" y="31431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4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4BDAD289-3D03-980A-231E-76DE9AE4E5FA}"/>
              </a:ext>
            </a:extLst>
          </p:cNvPr>
          <p:cNvSpPr/>
          <p:nvPr userDrawn="1"/>
        </p:nvSpPr>
        <p:spPr>
          <a:xfrm>
            <a:off x="6032080" y="4045720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4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AB70406-253B-A3E4-8686-3B23A945D333}"/>
              </a:ext>
            </a:extLst>
          </p:cNvPr>
          <p:cNvSpPr/>
          <p:nvPr userDrawn="1"/>
        </p:nvSpPr>
        <p:spPr>
          <a:xfrm>
            <a:off x="6032080" y="4948319"/>
            <a:ext cx="6159920" cy="804216"/>
          </a:xfrm>
          <a:custGeom>
            <a:avLst/>
            <a:gdLst>
              <a:gd name="connsiteX0" fmla="*/ 0 w 9149782"/>
              <a:gd name="connsiteY0" fmla="*/ 0 h 804216"/>
              <a:gd name="connsiteX1" fmla="*/ 9149782 w 9149782"/>
              <a:gd name="connsiteY1" fmla="*/ 0 h 804216"/>
              <a:gd name="connsiteX2" fmla="*/ 9149782 w 9149782"/>
              <a:gd name="connsiteY2" fmla="*/ 804216 h 804216"/>
              <a:gd name="connsiteX3" fmla="*/ 0 w 9149782"/>
              <a:gd name="connsiteY3" fmla="*/ 804216 h 80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9782" h="804216">
                <a:moveTo>
                  <a:pt x="0" y="0"/>
                </a:moveTo>
                <a:lnTo>
                  <a:pt x="9149782" y="0"/>
                </a:lnTo>
                <a:lnTo>
                  <a:pt x="9149782" y="804216"/>
                </a:lnTo>
                <a:lnTo>
                  <a:pt x="0" y="804216"/>
                </a:lnTo>
                <a:close/>
              </a:path>
            </a:pathLst>
          </a:custGeom>
          <a:solidFill>
            <a:schemeClr val="accent4">
              <a:alpha val="89804"/>
            </a:schemeClr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E4DE3365-EAE2-FEA4-43AC-448A789D6812}"/>
              </a:ext>
            </a:extLst>
          </p:cNvPr>
          <p:cNvSpPr/>
          <p:nvPr userDrawn="1"/>
        </p:nvSpPr>
        <p:spPr>
          <a:xfrm>
            <a:off x="5626491" y="1334441"/>
            <a:ext cx="811173" cy="811173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4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DCE6B02-7651-69C9-8592-8B28CEAE5412}"/>
              </a:ext>
            </a:extLst>
          </p:cNvPr>
          <p:cNvSpPr/>
          <p:nvPr userDrawn="1"/>
        </p:nvSpPr>
        <p:spPr>
          <a:xfrm>
            <a:off x="5707699" y="1415649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C2E5DB82-0F68-3F2B-DB0A-060ECA59C9A4}"/>
              </a:ext>
            </a:extLst>
          </p:cNvPr>
          <p:cNvSpPr/>
          <p:nvPr userDrawn="1"/>
        </p:nvSpPr>
        <p:spPr>
          <a:xfrm rot="18900000">
            <a:off x="5626485" y="2237052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4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Forme libre : forme 10">
            <a:extLst>
              <a:ext uri="{FF2B5EF4-FFF2-40B4-BE49-F238E27FC236}">
                <a16:creationId xmlns:a16="http://schemas.microsoft.com/office/drawing/2014/main" id="{610330E6-BB3F-14F7-6966-F286A05E13E7}"/>
              </a:ext>
            </a:extLst>
          </p:cNvPr>
          <p:cNvSpPr/>
          <p:nvPr userDrawn="1"/>
        </p:nvSpPr>
        <p:spPr>
          <a:xfrm rot="18900000">
            <a:off x="5707688" y="2318255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7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6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7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E7BF87C-C876-D507-FDBF-E469FB0A1259}"/>
              </a:ext>
            </a:extLst>
          </p:cNvPr>
          <p:cNvSpPr/>
          <p:nvPr userDrawn="1"/>
        </p:nvSpPr>
        <p:spPr>
          <a:xfrm>
            <a:off x="5626496" y="3139644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3"/>
                  <a:pt x="629583" y="811169"/>
                  <a:pt x="405584" y="811169"/>
                </a:cubicBezTo>
                <a:cubicBezTo>
                  <a:pt x="181586" y="811169"/>
                  <a:pt x="0" y="629583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4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orme libre : forme 12">
            <a:extLst>
              <a:ext uri="{FF2B5EF4-FFF2-40B4-BE49-F238E27FC236}">
                <a16:creationId xmlns:a16="http://schemas.microsoft.com/office/drawing/2014/main" id="{63B90BCF-2773-6593-3F85-8C9876317723}"/>
              </a:ext>
            </a:extLst>
          </p:cNvPr>
          <p:cNvSpPr/>
          <p:nvPr userDrawn="1"/>
        </p:nvSpPr>
        <p:spPr>
          <a:xfrm>
            <a:off x="5707699" y="3220848"/>
            <a:ext cx="648761" cy="648761"/>
          </a:xfrm>
          <a:custGeom>
            <a:avLst/>
            <a:gdLst>
              <a:gd name="connsiteX0" fmla="*/ 648761 w 648761"/>
              <a:gd name="connsiteY0" fmla="*/ 324381 h 648761"/>
              <a:gd name="connsiteX1" fmla="*/ 324381 w 648761"/>
              <a:gd name="connsiteY1" fmla="*/ 648761 h 648761"/>
              <a:gd name="connsiteX2" fmla="*/ 0 w 648761"/>
              <a:gd name="connsiteY2" fmla="*/ 324381 h 648761"/>
              <a:gd name="connsiteX3" fmla="*/ 324381 w 648761"/>
              <a:gd name="connsiteY3" fmla="*/ 0 h 648761"/>
              <a:gd name="connsiteX4" fmla="*/ 648761 w 648761"/>
              <a:gd name="connsiteY4" fmla="*/ 324381 h 64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61" h="648761">
                <a:moveTo>
                  <a:pt x="648761" y="324381"/>
                </a:moveTo>
                <a:cubicBezTo>
                  <a:pt x="648761" y="503531"/>
                  <a:pt x="503531" y="648761"/>
                  <a:pt x="324381" y="648761"/>
                </a:cubicBezTo>
                <a:cubicBezTo>
                  <a:pt x="145230" y="648761"/>
                  <a:pt x="0" y="503531"/>
                  <a:pt x="0" y="324381"/>
                </a:cubicBezTo>
                <a:cubicBezTo>
                  <a:pt x="0" y="145230"/>
                  <a:pt x="145230" y="0"/>
                  <a:pt x="324381" y="0"/>
                </a:cubicBezTo>
                <a:cubicBezTo>
                  <a:pt x="503531" y="0"/>
                  <a:pt x="648761" y="145230"/>
                  <a:pt x="648761" y="324381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orme libre : forme 13">
            <a:extLst>
              <a:ext uri="{FF2B5EF4-FFF2-40B4-BE49-F238E27FC236}">
                <a16:creationId xmlns:a16="http://schemas.microsoft.com/office/drawing/2014/main" id="{FB6A729A-5F15-43FE-71C9-13EEAD8F7235}"/>
              </a:ext>
            </a:extLst>
          </p:cNvPr>
          <p:cNvSpPr/>
          <p:nvPr userDrawn="1"/>
        </p:nvSpPr>
        <p:spPr>
          <a:xfrm rot="18900000">
            <a:off x="5626471" y="4042239"/>
            <a:ext cx="811161" cy="811161"/>
          </a:xfrm>
          <a:custGeom>
            <a:avLst/>
            <a:gdLst>
              <a:gd name="connsiteX0" fmla="*/ 811161 w 811161"/>
              <a:gd name="connsiteY0" fmla="*/ 405581 h 811161"/>
              <a:gd name="connsiteX1" fmla="*/ 405581 w 811161"/>
              <a:gd name="connsiteY1" fmla="*/ 811161 h 811161"/>
              <a:gd name="connsiteX2" fmla="*/ 0 w 811161"/>
              <a:gd name="connsiteY2" fmla="*/ 405581 h 811161"/>
              <a:gd name="connsiteX3" fmla="*/ 405581 w 811161"/>
              <a:gd name="connsiteY3" fmla="*/ 0 h 811161"/>
              <a:gd name="connsiteX4" fmla="*/ 811161 w 811161"/>
              <a:gd name="connsiteY4" fmla="*/ 405581 h 811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1" h="811161">
                <a:moveTo>
                  <a:pt x="811161" y="405581"/>
                </a:moveTo>
                <a:cubicBezTo>
                  <a:pt x="811161" y="629577"/>
                  <a:pt x="629577" y="811161"/>
                  <a:pt x="405581" y="811161"/>
                </a:cubicBezTo>
                <a:cubicBezTo>
                  <a:pt x="181585" y="811161"/>
                  <a:pt x="0" y="629577"/>
                  <a:pt x="0" y="405581"/>
                </a:cubicBezTo>
                <a:cubicBezTo>
                  <a:pt x="0" y="181585"/>
                  <a:pt x="181585" y="0"/>
                  <a:pt x="405581" y="0"/>
                </a:cubicBezTo>
                <a:cubicBezTo>
                  <a:pt x="629577" y="0"/>
                  <a:pt x="811161" y="181585"/>
                  <a:pt x="811161" y="405581"/>
                </a:cubicBezTo>
                <a:close/>
              </a:path>
            </a:pathLst>
          </a:custGeom>
          <a:solidFill>
            <a:schemeClr val="accent4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orme libre : forme 14">
            <a:extLst>
              <a:ext uri="{FF2B5EF4-FFF2-40B4-BE49-F238E27FC236}">
                <a16:creationId xmlns:a16="http://schemas.microsoft.com/office/drawing/2014/main" id="{744578B2-44C4-F921-7C86-FC7FB2EDC240}"/>
              </a:ext>
            </a:extLst>
          </p:cNvPr>
          <p:cNvSpPr/>
          <p:nvPr userDrawn="1"/>
        </p:nvSpPr>
        <p:spPr>
          <a:xfrm rot="18900000">
            <a:off x="5707674" y="4123442"/>
            <a:ext cx="648755" cy="648755"/>
          </a:xfrm>
          <a:custGeom>
            <a:avLst/>
            <a:gdLst>
              <a:gd name="connsiteX0" fmla="*/ 648755 w 648755"/>
              <a:gd name="connsiteY0" fmla="*/ 324378 h 648755"/>
              <a:gd name="connsiteX1" fmla="*/ 324378 w 648755"/>
              <a:gd name="connsiteY1" fmla="*/ 648755 h 648755"/>
              <a:gd name="connsiteX2" fmla="*/ 0 w 648755"/>
              <a:gd name="connsiteY2" fmla="*/ 324378 h 648755"/>
              <a:gd name="connsiteX3" fmla="*/ 324378 w 648755"/>
              <a:gd name="connsiteY3" fmla="*/ 0 h 648755"/>
              <a:gd name="connsiteX4" fmla="*/ 648755 w 648755"/>
              <a:gd name="connsiteY4" fmla="*/ 324378 h 648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5" h="648755">
                <a:moveTo>
                  <a:pt x="648755" y="324378"/>
                </a:moveTo>
                <a:cubicBezTo>
                  <a:pt x="648755" y="503527"/>
                  <a:pt x="503526" y="648755"/>
                  <a:pt x="324378" y="648755"/>
                </a:cubicBezTo>
                <a:cubicBezTo>
                  <a:pt x="145229" y="648755"/>
                  <a:pt x="0" y="503526"/>
                  <a:pt x="0" y="324378"/>
                </a:cubicBezTo>
                <a:cubicBezTo>
                  <a:pt x="0" y="145229"/>
                  <a:pt x="145229" y="0"/>
                  <a:pt x="324378" y="0"/>
                </a:cubicBezTo>
                <a:cubicBezTo>
                  <a:pt x="503526" y="0"/>
                  <a:pt x="648755" y="145229"/>
                  <a:pt x="648755" y="324378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orme libre : forme 15">
            <a:extLst>
              <a:ext uri="{FF2B5EF4-FFF2-40B4-BE49-F238E27FC236}">
                <a16:creationId xmlns:a16="http://schemas.microsoft.com/office/drawing/2014/main" id="{50767CA1-E9D6-9179-D943-40347DE730D0}"/>
              </a:ext>
            </a:extLst>
          </p:cNvPr>
          <p:cNvSpPr/>
          <p:nvPr userDrawn="1"/>
        </p:nvSpPr>
        <p:spPr>
          <a:xfrm>
            <a:off x="5626496" y="4944843"/>
            <a:ext cx="811168" cy="811168"/>
          </a:xfrm>
          <a:custGeom>
            <a:avLst/>
            <a:gdLst>
              <a:gd name="connsiteX0" fmla="*/ 811169 w 811168"/>
              <a:gd name="connsiteY0" fmla="*/ 405584 h 811168"/>
              <a:gd name="connsiteX1" fmla="*/ 405584 w 811168"/>
              <a:gd name="connsiteY1" fmla="*/ 811169 h 811168"/>
              <a:gd name="connsiteX2" fmla="*/ 0 w 811168"/>
              <a:gd name="connsiteY2" fmla="*/ 405584 h 811168"/>
              <a:gd name="connsiteX3" fmla="*/ 405584 w 811168"/>
              <a:gd name="connsiteY3" fmla="*/ 0 h 811168"/>
              <a:gd name="connsiteX4" fmla="*/ 811169 w 811168"/>
              <a:gd name="connsiteY4" fmla="*/ 405584 h 811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168" h="811168">
                <a:moveTo>
                  <a:pt x="811169" y="405584"/>
                </a:moveTo>
                <a:cubicBezTo>
                  <a:pt x="811169" y="629582"/>
                  <a:pt x="629583" y="811169"/>
                  <a:pt x="405584" y="811169"/>
                </a:cubicBezTo>
                <a:cubicBezTo>
                  <a:pt x="181586" y="811169"/>
                  <a:pt x="0" y="629582"/>
                  <a:pt x="0" y="405584"/>
                </a:cubicBezTo>
                <a:cubicBezTo>
                  <a:pt x="0" y="181586"/>
                  <a:pt x="181586" y="0"/>
                  <a:pt x="405584" y="0"/>
                </a:cubicBezTo>
                <a:cubicBezTo>
                  <a:pt x="629583" y="0"/>
                  <a:pt x="811169" y="181586"/>
                  <a:pt x="811169" y="405584"/>
                </a:cubicBezTo>
                <a:close/>
              </a:path>
            </a:pathLst>
          </a:custGeom>
          <a:solidFill>
            <a:schemeClr val="accent4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orme libre : forme 16">
            <a:extLst>
              <a:ext uri="{FF2B5EF4-FFF2-40B4-BE49-F238E27FC236}">
                <a16:creationId xmlns:a16="http://schemas.microsoft.com/office/drawing/2014/main" id="{FFE28335-9951-98BB-A242-BCA98A7C0757}"/>
              </a:ext>
            </a:extLst>
          </p:cNvPr>
          <p:cNvSpPr/>
          <p:nvPr userDrawn="1"/>
        </p:nvSpPr>
        <p:spPr>
          <a:xfrm rot="16700593">
            <a:off x="5707617" y="5026247"/>
            <a:ext cx="648750" cy="648750"/>
          </a:xfrm>
          <a:custGeom>
            <a:avLst/>
            <a:gdLst>
              <a:gd name="connsiteX0" fmla="*/ 648750 w 648750"/>
              <a:gd name="connsiteY0" fmla="*/ 324375 h 648750"/>
              <a:gd name="connsiteX1" fmla="*/ 324375 w 648750"/>
              <a:gd name="connsiteY1" fmla="*/ 648750 h 648750"/>
              <a:gd name="connsiteX2" fmla="*/ 0 w 648750"/>
              <a:gd name="connsiteY2" fmla="*/ 324375 h 648750"/>
              <a:gd name="connsiteX3" fmla="*/ 324375 w 648750"/>
              <a:gd name="connsiteY3" fmla="*/ 0 h 648750"/>
              <a:gd name="connsiteX4" fmla="*/ 648750 w 648750"/>
              <a:gd name="connsiteY4" fmla="*/ 324375 h 64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750" h="648750">
                <a:moveTo>
                  <a:pt x="648750" y="324375"/>
                </a:moveTo>
                <a:cubicBezTo>
                  <a:pt x="648750" y="503523"/>
                  <a:pt x="503523" y="648750"/>
                  <a:pt x="324375" y="648750"/>
                </a:cubicBezTo>
                <a:cubicBezTo>
                  <a:pt x="145228" y="648750"/>
                  <a:pt x="0" y="503522"/>
                  <a:pt x="0" y="324375"/>
                </a:cubicBezTo>
                <a:cubicBezTo>
                  <a:pt x="0" y="145228"/>
                  <a:pt x="145228" y="0"/>
                  <a:pt x="324375" y="0"/>
                </a:cubicBezTo>
                <a:cubicBezTo>
                  <a:pt x="503523" y="0"/>
                  <a:pt x="648750" y="145228"/>
                  <a:pt x="648750" y="324375"/>
                </a:cubicBezTo>
                <a:close/>
              </a:path>
            </a:pathLst>
          </a:custGeom>
          <a:solidFill>
            <a:srgbClr val="FFFFFF"/>
          </a:solidFill>
          <a:ln w="2896" cap="flat">
            <a:noFill/>
            <a:prstDash val="solid"/>
            <a:miter/>
          </a:ln>
        </p:spPr>
        <p:txBody>
          <a:bodyPr rtlCol="0" anchor="ctr"/>
          <a:lstStyle/>
          <a:p>
            <a:endParaRPr lang="fr-FR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42" name="Espace réservé pour une image  9">
            <a:extLst>
              <a:ext uri="{FF2B5EF4-FFF2-40B4-BE49-F238E27FC236}">
                <a16:creationId xmlns:a16="http://schemas.microsoft.com/office/drawing/2014/main" id="{78F96184-FE5F-A7CD-7865-320FE59103E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52735" y="1563415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3" name="Espace réservé pour une image  9">
            <a:extLst>
              <a:ext uri="{FF2B5EF4-FFF2-40B4-BE49-F238E27FC236}">
                <a16:creationId xmlns:a16="http://schemas.microsoft.com/office/drawing/2014/main" id="{EB03CAC1-57B3-F870-8417-39C736B386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52735" y="246407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4" name="Espace réservé pour une image  9">
            <a:extLst>
              <a:ext uri="{FF2B5EF4-FFF2-40B4-BE49-F238E27FC236}">
                <a16:creationId xmlns:a16="http://schemas.microsoft.com/office/drawing/2014/main" id="{5429102B-8EDC-C156-B854-62197A9741B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52735" y="3359887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5" name="Espace réservé pour une image  9">
            <a:extLst>
              <a:ext uri="{FF2B5EF4-FFF2-40B4-BE49-F238E27FC236}">
                <a16:creationId xmlns:a16="http://schemas.microsoft.com/office/drawing/2014/main" id="{75D9911E-0030-66AD-8F05-5046F659D7D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52735" y="4268474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46" name="Espace réservé pour une image  9">
            <a:extLst>
              <a:ext uri="{FF2B5EF4-FFF2-40B4-BE49-F238E27FC236}">
                <a16:creationId xmlns:a16="http://schemas.microsoft.com/office/drawing/2014/main" id="{30945B05-A09E-ECC2-3E47-5A035974216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52735" y="5177616"/>
            <a:ext cx="358689" cy="35868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33" name="Espace réservé du texte 8">
            <a:extLst>
              <a:ext uri="{FF2B5EF4-FFF2-40B4-BE49-F238E27FC236}">
                <a16:creationId xmlns:a16="http://schemas.microsoft.com/office/drawing/2014/main" id="{3C4F008B-0FB9-B890-06FD-D3A1F2344C5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582700" y="1603831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4" name="Espace réservé du texte 11">
            <a:extLst>
              <a:ext uri="{FF2B5EF4-FFF2-40B4-BE49-F238E27FC236}">
                <a16:creationId xmlns:a16="http://schemas.microsoft.com/office/drawing/2014/main" id="{958376A6-4768-C153-FC41-D79885BFDB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8284" y="1466493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35" name="Espace réservé du texte 8">
            <a:extLst>
              <a:ext uri="{FF2B5EF4-FFF2-40B4-BE49-F238E27FC236}">
                <a16:creationId xmlns:a16="http://schemas.microsoft.com/office/drawing/2014/main" id="{DCD59D11-4760-D3D6-3971-FE05566F24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582700" y="2498302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36" name="Espace réservé du texte 11">
            <a:extLst>
              <a:ext uri="{FF2B5EF4-FFF2-40B4-BE49-F238E27FC236}">
                <a16:creationId xmlns:a16="http://schemas.microsoft.com/office/drawing/2014/main" id="{12F67B81-D9D2-F473-CBF3-6C0E2065C6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68284" y="2360964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0" name="Espace réservé du texte 8">
            <a:extLst>
              <a:ext uri="{FF2B5EF4-FFF2-40B4-BE49-F238E27FC236}">
                <a16:creationId xmlns:a16="http://schemas.microsoft.com/office/drawing/2014/main" id="{AE5DA6A8-A232-64BC-BF3B-B8A5398BE27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82700" y="3393046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1" name="Espace réservé du texte 11">
            <a:extLst>
              <a:ext uri="{FF2B5EF4-FFF2-40B4-BE49-F238E27FC236}">
                <a16:creationId xmlns:a16="http://schemas.microsoft.com/office/drawing/2014/main" id="{8A788098-48C2-3D88-FD3F-296499FE201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68284" y="3255708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7" name="Espace réservé du texte 8">
            <a:extLst>
              <a:ext uri="{FF2B5EF4-FFF2-40B4-BE49-F238E27FC236}">
                <a16:creationId xmlns:a16="http://schemas.microsoft.com/office/drawing/2014/main" id="{DC26E207-8441-6DB4-9BD7-4FF19E522F2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82700" y="432708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48" name="Espace réservé du texte 11">
            <a:extLst>
              <a:ext uri="{FF2B5EF4-FFF2-40B4-BE49-F238E27FC236}">
                <a16:creationId xmlns:a16="http://schemas.microsoft.com/office/drawing/2014/main" id="{E2B55720-3CAD-EC93-F74D-A69F56A8E1C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068284" y="418975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49" name="Espace réservé du texte 8">
            <a:extLst>
              <a:ext uri="{FF2B5EF4-FFF2-40B4-BE49-F238E27FC236}">
                <a16:creationId xmlns:a16="http://schemas.microsoft.com/office/drawing/2014/main" id="{8C6FEE5D-6CBB-7BFC-B71A-8765CB90FD7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582700" y="5228799"/>
            <a:ext cx="129515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bg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Lorem ipsum</a:t>
            </a:r>
          </a:p>
        </p:txBody>
      </p:sp>
      <p:sp>
        <p:nvSpPr>
          <p:cNvPr id="50" name="Espace réservé du texte 11">
            <a:extLst>
              <a:ext uri="{FF2B5EF4-FFF2-40B4-BE49-F238E27FC236}">
                <a16:creationId xmlns:a16="http://schemas.microsoft.com/office/drawing/2014/main" id="{C79162BB-56B6-6B59-FFFA-729F373642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068284" y="5091461"/>
            <a:ext cx="4009416" cy="5693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 sit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sed do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altLang="ko-KR" sz="11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labore et dolore magna </a:t>
            </a:r>
            <a:r>
              <a:rPr lang="en-US" altLang="ko-KR" sz="110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endParaRPr lang="fr-FR"/>
          </a:p>
        </p:txBody>
      </p:sp>
      <p:sp>
        <p:nvSpPr>
          <p:cNvPr id="51" name="Espace réservé du texte 6">
            <a:extLst>
              <a:ext uri="{FF2B5EF4-FFF2-40B4-BE49-F238E27FC236}">
                <a16:creationId xmlns:a16="http://schemas.microsoft.com/office/drawing/2014/main" id="{BD12D13B-2780-E18D-2C9F-21124BCBBE3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212473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52" name="Espace réservé du texte 8">
            <a:extLst>
              <a:ext uri="{FF2B5EF4-FFF2-40B4-BE49-F238E27FC236}">
                <a16:creationId xmlns:a16="http://schemas.microsoft.com/office/drawing/2014/main" id="{6EEE7F6C-CEAC-E540-3F52-614E8789D55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212473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53" name="Espace réservé du texte 11">
            <a:extLst>
              <a:ext uri="{FF2B5EF4-FFF2-40B4-BE49-F238E27FC236}">
                <a16:creationId xmlns:a16="http://schemas.microsoft.com/office/drawing/2014/main" id="{D457F54C-F166-B604-6B5A-215230CAD24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212473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14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B3CC172A-574B-1AED-F0E6-8E885D76F9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5" name="Espace réservé du texte 11">
            <a:extLst>
              <a:ext uri="{FF2B5EF4-FFF2-40B4-BE49-F238E27FC236}">
                <a16:creationId xmlns:a16="http://schemas.microsoft.com/office/drawing/2014/main" id="{9043434F-D0F8-C87F-A998-8FB6842F7D6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023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rgbClr val="FAB5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A19D4B74-C476-02A9-E4BD-4D4FF2C28FB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3050F4C5-B981-7E94-6371-6A20D31E17D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313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14EF5BAD-9D25-D77D-183E-AA32EED930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0335689E-18DB-8923-06EA-7E6C3D1DFA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196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79AA05FA-D29E-66D0-E9C8-95DD03519F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E211BEFB-AA03-CBD8-AE5A-BFC3C3D801D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132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ja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FAB500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FAB500"/>
                </a:solidFill>
                <a:latin typeface="Quicksand" pitchFamily="2" charset="0"/>
              </a:rPr>
              <a:t>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FAB50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ED6C4D"/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FAB500"/>
                </a:gs>
                <a:gs pos="100000">
                  <a:srgbClr val="ED6C4D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723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702C5DFE-2198-B5DE-7771-5B9FBDB3A48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B5C47BDE-76C7-0A8E-932C-212E351F98F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591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75F303-C031-453A-B1EE-7B4221BFB14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33313" y="1100164"/>
            <a:ext cx="5715795" cy="4657671"/>
          </a:xfrm>
          <a:prstGeom prst="round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err="1"/>
              <a:t>Cliquez</a:t>
            </a:r>
            <a:r>
              <a:rPr lang="en-US"/>
              <a:t> pour </a:t>
            </a:r>
            <a:r>
              <a:rPr lang="en-US" err="1"/>
              <a:t>ajouter</a:t>
            </a:r>
            <a:r>
              <a:rPr lang="en-US"/>
              <a:t> </a:t>
            </a:r>
            <a:r>
              <a:rPr lang="en-US" err="1"/>
              <a:t>une</a:t>
            </a:r>
            <a:r>
              <a:rPr lang="en-US"/>
              <a:t> image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20976A-6E4F-3C8A-4C1C-6CC86F61A8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13" name="Rectangle: Rounded Corners 14">
            <a:extLst>
              <a:ext uri="{FF2B5EF4-FFF2-40B4-BE49-F238E27FC236}">
                <a16:creationId xmlns:a16="http://schemas.microsoft.com/office/drawing/2014/main" id="{DD354BD0-DAEB-E85E-F680-B2C0436ACB19}"/>
              </a:ext>
            </a:extLst>
          </p:cNvPr>
          <p:cNvSpPr/>
          <p:nvPr userDrawn="1"/>
        </p:nvSpPr>
        <p:spPr>
          <a:xfrm>
            <a:off x="771526" y="4056299"/>
            <a:ext cx="4197678" cy="1745673"/>
          </a:xfrm>
          <a:prstGeom prst="roundRect">
            <a:avLst>
              <a:gd name="adj" fmla="val 6350"/>
            </a:avLst>
          </a:prstGeom>
          <a:solidFill>
            <a:schemeClr val="bg1"/>
          </a:solidFill>
          <a:ln>
            <a:solidFill>
              <a:srgbClr val="C8C8C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EAB0714C-B94D-EAA5-EE24-83FACCA196B6}"/>
              </a:ext>
            </a:extLst>
          </p:cNvPr>
          <p:cNvSpPr/>
          <p:nvPr userDrawn="1"/>
        </p:nvSpPr>
        <p:spPr>
          <a:xfrm>
            <a:off x="4507241" y="4056298"/>
            <a:ext cx="461962" cy="1745673"/>
          </a:xfrm>
          <a:prstGeom prst="roundRect">
            <a:avLst>
              <a:gd name="adj" fmla="val 635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space réservé du texte 11">
            <a:extLst>
              <a:ext uri="{FF2B5EF4-FFF2-40B4-BE49-F238E27FC236}">
                <a16:creationId xmlns:a16="http://schemas.microsoft.com/office/drawing/2014/main" id="{E1C92DB8-0321-B18B-FDB1-05EFC707C8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83380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1</a:t>
            </a:r>
          </a:p>
        </p:txBody>
      </p:sp>
      <p:sp>
        <p:nvSpPr>
          <p:cNvPr id="18" name="Espace réservé du texte 11">
            <a:extLst>
              <a:ext uri="{FF2B5EF4-FFF2-40B4-BE49-F238E27FC236}">
                <a16:creationId xmlns:a16="http://schemas.microsoft.com/office/drawing/2014/main" id="{D1D6940D-15AF-BC11-50BB-35798357923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47838" y="4261920"/>
            <a:ext cx="1493120" cy="2154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Contenu 2</a:t>
            </a:r>
          </a:p>
        </p:txBody>
      </p:sp>
      <p:sp>
        <p:nvSpPr>
          <p:cNvPr id="19" name="Espace réservé du texte 6">
            <a:extLst>
              <a:ext uri="{FF2B5EF4-FFF2-40B4-BE49-F238E27FC236}">
                <a16:creationId xmlns:a16="http://schemas.microsoft.com/office/drawing/2014/main" id="{B8BA7671-B203-DFB6-640A-45CC3A547C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6634" y="977689"/>
            <a:ext cx="4002569" cy="102739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F6EC5FEE-0F27-4281-AEAE-CFE4BD641C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634" y="2130103"/>
            <a:ext cx="4002569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EEF1791-C678-F510-7991-943CA97BE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6634" y="2565791"/>
            <a:ext cx="4002569" cy="12061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6AF9ACC-C82D-43B3-17DE-72876F65B8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3381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75D9BE3A-A6F7-95DA-569C-2A785745334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747838" y="4640627"/>
            <a:ext cx="1493120" cy="10208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lanhh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7491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rgbClr val="38BADB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rgbClr val="38BADB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rgbClr val="38BADB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630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23678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rgbClr val="ED6C4D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rgbClr val="ED6C4D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rgbClr val="ED6C4D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86005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10612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44785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EDF1456-9020-6C07-61EA-C678D978102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7" name="Espace réservé pour une image  9">
            <a:extLst>
              <a:ext uri="{FF2B5EF4-FFF2-40B4-BE49-F238E27FC236}">
                <a16:creationId xmlns:a16="http://schemas.microsoft.com/office/drawing/2014/main" id="{DBB89A21-D8D2-CDDD-016D-67940AF2FEE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26569" y="1297048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8" name="Espace réservé pour une image  9">
            <a:extLst>
              <a:ext uri="{FF2B5EF4-FFF2-40B4-BE49-F238E27FC236}">
                <a16:creationId xmlns:a16="http://schemas.microsoft.com/office/drawing/2014/main" id="{237410C4-7C69-53E2-B363-9392E26B1D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75706" y="335720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9" name="Espace réservé pour une image  9">
            <a:extLst>
              <a:ext uri="{FF2B5EF4-FFF2-40B4-BE49-F238E27FC236}">
                <a16:creationId xmlns:a16="http://schemas.microsoft.com/office/drawing/2014/main" id="{EB6E2EAC-C78B-BF8C-EDB7-DBF358C3908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2143" y="4185387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3A93B9BE-4BEC-FF03-D438-38F8D4033045}"/>
              </a:ext>
            </a:extLst>
          </p:cNvPr>
          <p:cNvSpPr>
            <a:spLocks/>
          </p:cNvSpPr>
          <p:nvPr userDrawn="1"/>
        </p:nvSpPr>
        <p:spPr bwMode="auto">
          <a:xfrm rot="20810063">
            <a:off x="-828515" y="1021761"/>
            <a:ext cx="4447919" cy="433278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6350" cap="flat">
            <a:solidFill>
              <a:schemeClr val="tx1">
                <a:alpha val="20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9BADC61-96E6-24D5-DB7E-9DE986715DAA}"/>
              </a:ext>
            </a:extLst>
          </p:cNvPr>
          <p:cNvSpPr/>
          <p:nvPr userDrawn="1"/>
        </p:nvSpPr>
        <p:spPr bwMode="auto">
          <a:xfrm>
            <a:off x="1171589" y="1042068"/>
            <a:ext cx="1035424" cy="1035424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D49C901-2289-2E9A-2FF6-DA91687A4B81}"/>
              </a:ext>
            </a:extLst>
          </p:cNvPr>
          <p:cNvSpPr/>
          <p:nvPr userDrawn="1"/>
        </p:nvSpPr>
        <p:spPr bwMode="auto">
          <a:xfrm>
            <a:off x="387163" y="3930407"/>
            <a:ext cx="1035424" cy="1035424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8B72-5DDD-67A9-017E-D1DF85F4877C}"/>
              </a:ext>
            </a:extLst>
          </p:cNvPr>
          <p:cNvSpPr/>
          <p:nvPr userDrawn="1"/>
        </p:nvSpPr>
        <p:spPr bwMode="auto">
          <a:xfrm>
            <a:off x="3220726" y="3102222"/>
            <a:ext cx="1035424" cy="1035424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6" name="AutoShape 1">
            <a:extLst>
              <a:ext uri="{FF2B5EF4-FFF2-40B4-BE49-F238E27FC236}">
                <a16:creationId xmlns:a16="http://schemas.microsoft.com/office/drawing/2014/main" id="{A414E836-8F91-CCCB-90EF-1D8F9E74610D}"/>
              </a:ext>
            </a:extLst>
          </p:cNvPr>
          <p:cNvSpPr>
            <a:spLocks/>
          </p:cNvSpPr>
          <p:nvPr userDrawn="1"/>
        </p:nvSpPr>
        <p:spPr bwMode="auto">
          <a:xfrm rot="20956401">
            <a:off x="-5149239" y="-1749980"/>
            <a:ext cx="8830935" cy="86023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12700" cap="flat">
            <a:solidFill>
              <a:schemeClr val="tx1">
                <a:alpha val="10000"/>
              </a:schemeClr>
            </a:solidFill>
            <a:prstDash val="dash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Espace réservé du texte 6">
            <a:extLst>
              <a:ext uri="{FF2B5EF4-FFF2-40B4-BE49-F238E27FC236}">
                <a16:creationId xmlns:a16="http://schemas.microsoft.com/office/drawing/2014/main" id="{C8A5E242-5CC8-3F8F-4D9B-7179D7F8D76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28793" y="977689"/>
            <a:ext cx="5115111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05CA55D3-5B05-68CB-E9E2-3EA9D3AD55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410869" y="977689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9" name="Espace réservé du texte 11">
            <a:extLst>
              <a:ext uri="{FF2B5EF4-FFF2-40B4-BE49-F238E27FC236}">
                <a16:creationId xmlns:a16="http://schemas.microsoft.com/office/drawing/2014/main" id="{C50E03DD-BC19-777F-3E0D-998A0265B5D9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10869" y="1419335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0" name="Espace réservé du texte 8">
            <a:extLst>
              <a:ext uri="{FF2B5EF4-FFF2-40B4-BE49-F238E27FC236}">
                <a16:creationId xmlns:a16="http://schemas.microsoft.com/office/drawing/2014/main" id="{6DEBAF92-28DE-D9AD-2B56-C21B267625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405092" y="3005126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1" name="Espace réservé du texte 11">
            <a:extLst>
              <a:ext uri="{FF2B5EF4-FFF2-40B4-BE49-F238E27FC236}">
                <a16:creationId xmlns:a16="http://schemas.microsoft.com/office/drawing/2014/main" id="{BC15EC75-6ACA-3BFE-ECB8-7DEEE39230EC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5092" y="3446772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2" name="Espace réservé du texte 8">
            <a:extLst>
              <a:ext uri="{FF2B5EF4-FFF2-40B4-BE49-F238E27FC236}">
                <a16:creationId xmlns:a16="http://schemas.microsoft.com/office/drawing/2014/main" id="{80A0EED1-1744-8406-B930-1BA72A52668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547852" y="4524185"/>
            <a:ext cx="1524998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23" name="Espace réservé du texte 11">
            <a:extLst>
              <a:ext uri="{FF2B5EF4-FFF2-40B4-BE49-F238E27FC236}">
                <a16:creationId xmlns:a16="http://schemas.microsoft.com/office/drawing/2014/main" id="{A2ACEA3E-4D98-8E3E-8415-06B812AADCB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547852" y="4965831"/>
            <a:ext cx="1524998" cy="7386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endParaRPr lang="fr-FR"/>
          </a:p>
        </p:txBody>
      </p:sp>
      <p:sp>
        <p:nvSpPr>
          <p:cNvPr id="24" name="Espace réservé du texte 8">
            <a:extLst>
              <a:ext uri="{FF2B5EF4-FFF2-40B4-BE49-F238E27FC236}">
                <a16:creationId xmlns:a16="http://schemas.microsoft.com/office/drawing/2014/main" id="{29D7A2EC-B3B2-C76F-3B3D-A641F545D85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28793" y="2240521"/>
            <a:ext cx="5115112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25" name="Espace réservé du texte 11">
            <a:extLst>
              <a:ext uri="{FF2B5EF4-FFF2-40B4-BE49-F238E27FC236}">
                <a16:creationId xmlns:a16="http://schemas.microsoft.com/office/drawing/2014/main" id="{81647E82-D9D0-ABE5-AA27-FEFF7FD44CF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428793" y="2682167"/>
            <a:ext cx="5115112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4877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bg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bg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bg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20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3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3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3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895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ED6C4D"/>
                </a:solidFill>
                <a:latin typeface="Quicksand" pitchFamily="2" charset="0"/>
              </a:rPr>
              <a:t>3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2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ED6C4D"/>
                </a:gs>
                <a:gs pos="100000">
                  <a:srgbClr val="FAB500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080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rgbClr val="ED6C4D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ED6C4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77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5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5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5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95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tx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tx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tx2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94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ECFB5BD-6D6E-5AFC-F2B3-1F5A355FA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AutoShape 1">
            <a:extLst>
              <a:ext uri="{FF2B5EF4-FFF2-40B4-BE49-F238E27FC236}">
                <a16:creationId xmlns:a16="http://schemas.microsoft.com/office/drawing/2014/main" id="{BBFE0CB9-4C60-466D-2512-872BF505D1A1}"/>
              </a:ext>
            </a:extLst>
          </p:cNvPr>
          <p:cNvSpPr>
            <a:spLocks/>
          </p:cNvSpPr>
          <p:nvPr userDrawn="1"/>
        </p:nvSpPr>
        <p:spPr bwMode="auto">
          <a:xfrm rot="12355141">
            <a:off x="5496774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AutoShape 1">
            <a:extLst>
              <a:ext uri="{FF2B5EF4-FFF2-40B4-BE49-F238E27FC236}">
                <a16:creationId xmlns:a16="http://schemas.microsoft.com/office/drawing/2014/main" id="{55B1448D-7FCE-A9D1-5485-F4D5D9F42811}"/>
              </a:ext>
            </a:extLst>
          </p:cNvPr>
          <p:cNvSpPr>
            <a:spLocks/>
          </p:cNvSpPr>
          <p:nvPr userDrawn="1"/>
        </p:nvSpPr>
        <p:spPr bwMode="auto">
          <a:xfrm rot="1376640">
            <a:off x="9351886" y="161076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878A256-3A0A-C400-17BE-429D37E906AB}"/>
              </a:ext>
            </a:extLst>
          </p:cNvPr>
          <p:cNvSpPr>
            <a:spLocks/>
          </p:cNvSpPr>
          <p:nvPr userDrawn="1"/>
        </p:nvSpPr>
        <p:spPr bwMode="auto">
          <a:xfrm rot="10074050">
            <a:off x="1711471" y="1683019"/>
            <a:ext cx="1157866" cy="11278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solidFill>
            <a:schemeClr val="bg1"/>
          </a:solidFill>
          <a:ln w="28575" cap="flat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0BCDFD5-BBF3-997C-3C55-6261412559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02681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1" name="Espace réservé pour une image  9">
            <a:extLst>
              <a:ext uri="{FF2B5EF4-FFF2-40B4-BE49-F238E27FC236}">
                <a16:creationId xmlns:a16="http://schemas.microsoft.com/office/drawing/2014/main" id="{9E725760-2A4B-111C-0F67-FC831C026F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12975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12" name="Espace réservé pour une image  9">
            <a:extLst>
              <a:ext uri="{FF2B5EF4-FFF2-40B4-BE49-F238E27FC236}">
                <a16:creationId xmlns:a16="http://schemas.microsoft.com/office/drawing/2014/main" id="{BF3A304A-3BA3-1C04-80F9-437EF723A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639722" y="1969792"/>
            <a:ext cx="525463" cy="5254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Picto</a:t>
            </a:r>
          </a:p>
        </p:txBody>
      </p:sp>
      <p:sp>
        <p:nvSpPr>
          <p:cNvPr id="5" name="Espace réservé du texte 6">
            <a:extLst>
              <a:ext uri="{FF2B5EF4-FFF2-40B4-BE49-F238E27FC236}">
                <a16:creationId xmlns:a16="http://schemas.microsoft.com/office/drawing/2014/main" id="{F2EB3450-1CB9-2A4C-32FF-8D2F9B2CE2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6" name="Espace réservé du texte 8">
            <a:extLst>
              <a:ext uri="{FF2B5EF4-FFF2-40B4-BE49-F238E27FC236}">
                <a16:creationId xmlns:a16="http://schemas.microsoft.com/office/drawing/2014/main" id="{775A1CE8-F67C-6FBE-54AB-7BCCCBFF85CC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08120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8CDE6605-7BA7-1362-62C5-C58E05962E9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08120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798684E-F993-4536-0407-61902C482F7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18885" y="3122317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5135ECAC-FB39-31F2-E858-A89BDBBAB54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818885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4" name="Espace réservé du texte 8">
            <a:extLst>
              <a:ext uri="{FF2B5EF4-FFF2-40B4-BE49-F238E27FC236}">
                <a16:creationId xmlns:a16="http://schemas.microsoft.com/office/drawing/2014/main" id="{BBAB69EA-2D40-6579-E70E-9ED8D04D1E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624084" y="3118329"/>
            <a:ext cx="2554230" cy="3106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B5D5F89F-D27D-05DA-2F29-A58DEBC8576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624084" y="3533807"/>
            <a:ext cx="2554230" cy="21682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049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162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861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587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982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tx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43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EDE58680-2EFD-4017-B2C8-196C8D413754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6162675" y="1123950"/>
            <a:ext cx="5295900" cy="46101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fr-FR"/>
              <a:t>Cliquez ici pour ajouter un graphique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2" name="Espace réservé du texte 6">
            <a:extLst>
              <a:ext uri="{FF2B5EF4-FFF2-40B4-BE49-F238E27FC236}">
                <a16:creationId xmlns:a16="http://schemas.microsoft.com/office/drawing/2014/main" id="{0BD4EA93-3461-91D7-7242-E7EDB9B905C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66634" y="977689"/>
            <a:ext cx="4573656" cy="108672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839C8DC-FB50-DAA8-FA69-66A6D5880CCE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66634" y="2240521"/>
            <a:ext cx="4573656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97C21D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6" name="Espace réservé du texte 11">
            <a:extLst>
              <a:ext uri="{FF2B5EF4-FFF2-40B4-BE49-F238E27FC236}">
                <a16:creationId xmlns:a16="http://schemas.microsoft.com/office/drawing/2014/main" id="{E34F9B5E-2257-9FD9-260F-171142F5EA45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66634" y="2682167"/>
            <a:ext cx="4573656" cy="31981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6140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fus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BEEC7BA-EED0-E73D-5898-30F315120C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8" name="AutoShape 1">
            <a:extLst>
              <a:ext uri="{FF2B5EF4-FFF2-40B4-BE49-F238E27FC236}">
                <a16:creationId xmlns:a16="http://schemas.microsoft.com/office/drawing/2014/main" id="{0610E96E-6B15-D51F-C400-4AA24A9B7F50}"/>
              </a:ext>
            </a:extLst>
          </p:cNvPr>
          <p:cNvSpPr>
            <a:spLocks/>
          </p:cNvSpPr>
          <p:nvPr userDrawn="1"/>
        </p:nvSpPr>
        <p:spPr bwMode="auto">
          <a:xfrm rot="10003735">
            <a:off x="-508068" y="99183"/>
            <a:ext cx="3584527" cy="349174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chemeClr val="bg1">
                <a:lumMod val="75000"/>
              </a:schemeClr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AutoShape 1">
            <a:extLst>
              <a:ext uri="{FF2B5EF4-FFF2-40B4-BE49-F238E27FC236}">
                <a16:creationId xmlns:a16="http://schemas.microsoft.com/office/drawing/2014/main" id="{3C15B97C-D549-3DDA-4E3B-561FF1E8981B}"/>
              </a:ext>
            </a:extLst>
          </p:cNvPr>
          <p:cNvSpPr>
            <a:spLocks/>
          </p:cNvSpPr>
          <p:nvPr userDrawn="1"/>
        </p:nvSpPr>
        <p:spPr bwMode="auto">
          <a:xfrm rot="10003905">
            <a:off x="-427017" y="62840"/>
            <a:ext cx="3409146" cy="332089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">
            <a:extLst>
              <a:ext uri="{FF2B5EF4-FFF2-40B4-BE49-F238E27FC236}">
                <a16:creationId xmlns:a16="http://schemas.microsoft.com/office/drawing/2014/main" id="{1E6B4C5B-5DAB-6EFF-000A-FFEEE016233A}"/>
              </a:ext>
            </a:extLst>
          </p:cNvPr>
          <p:cNvSpPr>
            <a:spLocks/>
          </p:cNvSpPr>
          <p:nvPr userDrawn="1"/>
        </p:nvSpPr>
        <p:spPr bwMode="auto">
          <a:xfrm rot="8749278">
            <a:off x="1817744" y="-361053"/>
            <a:ext cx="2240790" cy="2182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4990"/>
                </a:moveTo>
                <a:cubicBezTo>
                  <a:pt x="21600" y="15126"/>
                  <a:pt x="21600" y="15263"/>
                  <a:pt x="21600" y="15399"/>
                </a:cubicBezTo>
                <a:cubicBezTo>
                  <a:pt x="21594" y="15445"/>
                  <a:pt x="21584" y="15490"/>
                  <a:pt x="21584" y="15536"/>
                </a:cubicBezTo>
                <a:cubicBezTo>
                  <a:pt x="21583" y="15866"/>
                  <a:pt x="21538" y="16191"/>
                  <a:pt x="21471" y="16513"/>
                </a:cubicBezTo>
                <a:cubicBezTo>
                  <a:pt x="21274" y="17469"/>
                  <a:pt x="20847" y="18299"/>
                  <a:pt x="20177" y="18995"/>
                </a:cubicBezTo>
                <a:cubicBezTo>
                  <a:pt x="19694" y="19496"/>
                  <a:pt x="19133" y="19885"/>
                  <a:pt x="18522" y="20201"/>
                </a:cubicBezTo>
                <a:cubicBezTo>
                  <a:pt x="17784" y="20582"/>
                  <a:pt x="17006" y="20844"/>
                  <a:pt x="16205" y="21041"/>
                </a:cubicBezTo>
                <a:cubicBezTo>
                  <a:pt x="15549" y="21201"/>
                  <a:pt x="14886" y="21315"/>
                  <a:pt x="14217" y="21398"/>
                </a:cubicBezTo>
                <a:cubicBezTo>
                  <a:pt x="13683" y="21465"/>
                  <a:pt x="13147" y="21516"/>
                  <a:pt x="12611" y="21540"/>
                </a:cubicBezTo>
                <a:cubicBezTo>
                  <a:pt x="12079" y="21565"/>
                  <a:pt x="11548" y="21574"/>
                  <a:pt x="11017" y="21590"/>
                </a:cubicBezTo>
                <a:cubicBezTo>
                  <a:pt x="10990" y="21591"/>
                  <a:pt x="10963" y="21597"/>
                  <a:pt x="10936" y="21600"/>
                </a:cubicBezTo>
                <a:cubicBezTo>
                  <a:pt x="10845" y="21600"/>
                  <a:pt x="10755" y="21600"/>
                  <a:pt x="10664" y="21600"/>
                </a:cubicBezTo>
                <a:cubicBezTo>
                  <a:pt x="10625" y="21597"/>
                  <a:pt x="10586" y="21591"/>
                  <a:pt x="10547" y="21590"/>
                </a:cubicBezTo>
                <a:cubicBezTo>
                  <a:pt x="9871" y="21583"/>
                  <a:pt x="9194" y="21560"/>
                  <a:pt x="8519" y="21510"/>
                </a:cubicBezTo>
                <a:cubicBezTo>
                  <a:pt x="7699" y="21448"/>
                  <a:pt x="6883" y="21349"/>
                  <a:pt x="6076" y="21190"/>
                </a:cubicBezTo>
                <a:cubicBezTo>
                  <a:pt x="5309" y="21038"/>
                  <a:pt x="4557" y="20834"/>
                  <a:pt x="3829" y="20540"/>
                </a:cubicBezTo>
                <a:cubicBezTo>
                  <a:pt x="3154" y="20267"/>
                  <a:pt x="2517" y="19924"/>
                  <a:pt x="1944" y="19461"/>
                </a:cubicBezTo>
                <a:cubicBezTo>
                  <a:pt x="1121" y="18795"/>
                  <a:pt x="541" y="17957"/>
                  <a:pt x="245" y="16918"/>
                </a:cubicBezTo>
                <a:cubicBezTo>
                  <a:pt x="130" y="16515"/>
                  <a:pt x="62" y="16103"/>
                  <a:pt x="34" y="15684"/>
                </a:cubicBezTo>
                <a:cubicBezTo>
                  <a:pt x="28" y="15595"/>
                  <a:pt x="12" y="15507"/>
                  <a:pt x="0" y="15418"/>
                </a:cubicBezTo>
                <a:cubicBezTo>
                  <a:pt x="0" y="15275"/>
                  <a:pt x="0" y="15132"/>
                  <a:pt x="0" y="14990"/>
                </a:cubicBezTo>
                <a:cubicBezTo>
                  <a:pt x="9" y="14932"/>
                  <a:pt x="24" y="14875"/>
                  <a:pt x="27" y="14816"/>
                </a:cubicBezTo>
                <a:cubicBezTo>
                  <a:pt x="62" y="14139"/>
                  <a:pt x="174" y="13473"/>
                  <a:pt x="337" y="12816"/>
                </a:cubicBezTo>
                <a:cubicBezTo>
                  <a:pt x="559" y="11922"/>
                  <a:pt x="866" y="11057"/>
                  <a:pt x="1225" y="10212"/>
                </a:cubicBezTo>
                <a:cubicBezTo>
                  <a:pt x="1746" y="8981"/>
                  <a:pt x="2363" y="7801"/>
                  <a:pt x="3036" y="6651"/>
                </a:cubicBezTo>
                <a:cubicBezTo>
                  <a:pt x="3688" y="5538"/>
                  <a:pt x="4394" y="4464"/>
                  <a:pt x="5204" y="3465"/>
                </a:cubicBezTo>
                <a:cubicBezTo>
                  <a:pt x="5753" y="2789"/>
                  <a:pt x="6344" y="2155"/>
                  <a:pt x="7010" y="1599"/>
                </a:cubicBezTo>
                <a:cubicBezTo>
                  <a:pt x="7544" y="1152"/>
                  <a:pt x="8116" y="766"/>
                  <a:pt x="8747" y="479"/>
                </a:cubicBezTo>
                <a:cubicBezTo>
                  <a:pt x="9265" y="244"/>
                  <a:pt x="9803" y="87"/>
                  <a:pt x="10368" y="32"/>
                </a:cubicBezTo>
                <a:cubicBezTo>
                  <a:pt x="10461" y="23"/>
                  <a:pt x="10553" y="11"/>
                  <a:pt x="10646" y="0"/>
                </a:cubicBezTo>
                <a:cubicBezTo>
                  <a:pt x="10755" y="0"/>
                  <a:pt x="10863" y="0"/>
                  <a:pt x="10972" y="0"/>
                </a:cubicBezTo>
                <a:cubicBezTo>
                  <a:pt x="10999" y="5"/>
                  <a:pt x="11025" y="13"/>
                  <a:pt x="11052" y="15"/>
                </a:cubicBezTo>
                <a:cubicBezTo>
                  <a:pt x="11211" y="33"/>
                  <a:pt x="11371" y="43"/>
                  <a:pt x="11529" y="68"/>
                </a:cubicBezTo>
                <a:cubicBezTo>
                  <a:pt x="12160" y="165"/>
                  <a:pt x="12750" y="387"/>
                  <a:pt x="13311" y="696"/>
                </a:cubicBezTo>
                <a:cubicBezTo>
                  <a:pt x="14032" y="1093"/>
                  <a:pt x="14670" y="1607"/>
                  <a:pt x="15261" y="2185"/>
                </a:cubicBezTo>
                <a:cubicBezTo>
                  <a:pt x="15902" y="2811"/>
                  <a:pt x="16477" y="3498"/>
                  <a:pt x="17005" y="4225"/>
                </a:cubicBezTo>
                <a:cubicBezTo>
                  <a:pt x="18227" y="5906"/>
                  <a:pt x="19254" y="7707"/>
                  <a:pt x="20128" y="9601"/>
                </a:cubicBezTo>
                <a:cubicBezTo>
                  <a:pt x="20596" y="10615"/>
                  <a:pt x="20991" y="11657"/>
                  <a:pt x="21264" y="12744"/>
                </a:cubicBezTo>
                <a:cubicBezTo>
                  <a:pt x="21441" y="13445"/>
                  <a:pt x="21573" y="14154"/>
                  <a:pt x="21585" y="14881"/>
                </a:cubicBezTo>
                <a:cubicBezTo>
                  <a:pt x="21586" y="14918"/>
                  <a:pt x="21595" y="14954"/>
                  <a:pt x="21600" y="14990"/>
                </a:cubicBezTo>
                <a:close/>
                <a:moveTo>
                  <a:pt x="21600" y="14990"/>
                </a:moveTo>
              </a:path>
            </a:pathLst>
          </a:custGeom>
          <a:noFill/>
          <a:ln w="25400" cap="flat">
            <a:solidFill>
              <a:srgbClr val="E5007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2FB7779-798D-3A84-AB9B-71EC35672388}"/>
              </a:ext>
            </a:extLst>
          </p:cNvPr>
          <p:cNvSpPr txBox="1"/>
          <p:nvPr userDrawn="1"/>
        </p:nvSpPr>
        <p:spPr>
          <a:xfrm>
            <a:off x="-25493" y="939211"/>
            <a:ext cx="26193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>
                <a:solidFill>
                  <a:srgbClr val="E50071"/>
                </a:solidFill>
                <a:latin typeface="Quicksand" pitchFamily="2" charset="0"/>
              </a:rPr>
              <a:t>4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06C5A55A-E0E7-DC38-3CDF-AE4FC11BC6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376" y="2682883"/>
            <a:ext cx="7886700" cy="7461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000" b="1">
                <a:solidFill>
                  <a:srgbClr val="E5007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Intitulé du chapitre</a:t>
            </a:r>
          </a:p>
        </p:txBody>
      </p:sp>
      <p:sp>
        <p:nvSpPr>
          <p:cNvPr id="13" name="Espace réservé du texte 25">
            <a:extLst>
              <a:ext uri="{FF2B5EF4-FFF2-40B4-BE49-F238E27FC236}">
                <a16:creationId xmlns:a16="http://schemas.microsoft.com/office/drawing/2014/main" id="{0442C8D6-81B7-CC64-9C6B-C5032EB24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6097" y="3730633"/>
            <a:ext cx="5582575" cy="5064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fr-FR"/>
              <a:t>Cliquez pour modifier le sous-titre</a:t>
            </a:r>
          </a:p>
        </p:txBody>
      </p:sp>
      <p:cxnSp>
        <p:nvCxnSpPr>
          <p:cNvPr id="14" name="Straight Connector 8">
            <a:extLst>
              <a:ext uri="{FF2B5EF4-FFF2-40B4-BE49-F238E27FC236}">
                <a16:creationId xmlns:a16="http://schemas.microsoft.com/office/drawing/2014/main" id="{DB9F22A1-7379-0A1A-0D97-A8910A82ECA5}"/>
              </a:ext>
            </a:extLst>
          </p:cNvPr>
          <p:cNvCxnSpPr>
            <a:cxnSpLocks/>
          </p:cNvCxnSpPr>
          <p:nvPr userDrawn="1"/>
        </p:nvCxnSpPr>
        <p:spPr>
          <a:xfrm>
            <a:off x="3504997" y="3573797"/>
            <a:ext cx="1390192" cy="0"/>
          </a:xfrm>
          <a:prstGeom prst="line">
            <a:avLst/>
          </a:prstGeom>
          <a:ln w="38100">
            <a:gradFill>
              <a:gsLst>
                <a:gs pos="0">
                  <a:srgbClr val="E50071"/>
                </a:gs>
                <a:gs pos="100000">
                  <a:srgbClr val="EF85B4"/>
                </a:gs>
              </a:gsLst>
              <a:lin ang="27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449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28">
          <p15:clr>
            <a:srgbClr val="FBAE40"/>
          </p15:clr>
        </p15:guide>
        <p15:guide id="4" pos="6552">
          <p15:clr>
            <a:srgbClr val="FBAE40"/>
          </p15:clr>
        </p15:guide>
        <p15:guide id="5" orient="horz" pos="480">
          <p15:clr>
            <a:srgbClr val="FBAE40"/>
          </p15:clr>
        </p15:guide>
        <p15:guide id="6" orient="horz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31638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0702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29384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74016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1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6969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02762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4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839809"/>
            <a:ext cx="5257800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82982"/>
            <a:ext cx="10515600" cy="38107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autem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iure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reprehenderit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in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esse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nihil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molestiae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nulla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pariatur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  <a:r>
              <a:rPr lang="fr-FR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fr-FR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5578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38BADB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2770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une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3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00377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4005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scia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1874997-9C7E-1A5C-846A-09D3DBBC64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65138"/>
            <a:ext cx="10515600" cy="526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404040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Cliquez ici pour changer le 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E8272E-FED8-406C-52F3-F8D23609EC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90" y="6320141"/>
            <a:ext cx="1111419" cy="349484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AAA63E3-AABF-C343-0CD4-9821D9C13C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55809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accent5"/>
                </a:solidFill>
                <a:latin typeface="Quicksand" pitchFamily="2" charset="0"/>
              </a:defRPr>
            </a:lvl1pPr>
          </a:lstStyle>
          <a:p>
            <a:pPr lvl="0"/>
            <a:r>
              <a:rPr lang="fr-FR"/>
              <a:t>Titre de niveau #1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1BD52368-BABB-7BB2-8201-7065EFCC09A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124158"/>
            <a:ext cx="4958751" cy="31067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Titre de niveau #2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F7390F3E-EB46-3B54-7DC4-91DB38B8C5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562045"/>
            <a:ext cx="4958751" cy="36317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endParaRPr lang="fr-FR"/>
          </a:p>
        </p:txBody>
      </p:sp>
      <p:sp>
        <p:nvSpPr>
          <p:cNvPr id="2" name="Espace réservé du texte 11">
            <a:extLst>
              <a:ext uri="{FF2B5EF4-FFF2-40B4-BE49-F238E27FC236}">
                <a16:creationId xmlns:a16="http://schemas.microsoft.com/office/drawing/2014/main" id="{F372A9DD-FC69-E82C-6DFF-8381C920B70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5047" y="1558098"/>
            <a:ext cx="4958752" cy="4635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/>
              <a:t>Lorem ipsum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perspiciatis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unde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omnis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iste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natus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error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accusantium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laudantium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totam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rem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aperiam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eaque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ab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illo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inventore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veritatis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quasi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architecto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beatae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vitae dicta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explicabo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Nemo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ipsam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aspernatur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fugit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consequuntur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eos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ratione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sequi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nesciunt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enim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ad minima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veniam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nostrum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exercitationem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corporis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suscipit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laboriosam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nisi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aliquid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 ea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commodi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consequatur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?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Neque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porro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est, qui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ipsum quia dolor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consectetur,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velit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sed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quia non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numquam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eius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modi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tempora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incidunt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ut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labore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dolore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magnam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aliquam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quaerat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voluptatem</a:t>
            </a:r>
            <a:r>
              <a:rPr lang="fr-FR" b="0" i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78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07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52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  <p:sldLayoutId id="2147483713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21" r:id="rId60"/>
    <p:sldLayoutId id="2147483722" r:id="rId61"/>
    <p:sldLayoutId id="2147483723" r:id="rId62"/>
    <p:sldLayoutId id="2147483724" r:id="rId63"/>
    <p:sldLayoutId id="2147483725" r:id="rId64"/>
    <p:sldLayoutId id="2147483726" r:id="rId65"/>
    <p:sldLayoutId id="2147483727" r:id="rId66"/>
    <p:sldLayoutId id="2147483728" r:id="rId67"/>
    <p:sldLayoutId id="2147483729" r:id="rId68"/>
    <p:sldLayoutId id="2147483730" r:id="rId69"/>
    <p:sldLayoutId id="2147483731" r:id="rId70"/>
    <p:sldLayoutId id="2147483732" r:id="rId71"/>
    <p:sldLayoutId id="2147483733" r:id="rId72"/>
    <p:sldLayoutId id="2147483734" r:id="rId73"/>
    <p:sldLayoutId id="2147483735" r:id="rId74"/>
    <p:sldLayoutId id="2147483736" r:id="rId75"/>
    <p:sldLayoutId id="2147483737" r:id="rId76"/>
    <p:sldLayoutId id="2147483738" r:id="rId77"/>
    <p:sldLayoutId id="2147483739" r:id="rId78"/>
    <p:sldLayoutId id="2147483740" r:id="rId79"/>
    <p:sldLayoutId id="2147483741" r:id="rId80"/>
    <p:sldLayoutId id="2147483742" r:id="rId81"/>
    <p:sldLayoutId id="2147483743" r:id="rId82"/>
    <p:sldLayoutId id="2147483744" r:id="rId83"/>
    <p:sldLayoutId id="2147483745" r:id="rId84"/>
    <p:sldLayoutId id="2147483746" r:id="rId85"/>
    <p:sldLayoutId id="2147483747" r:id="rId86"/>
    <p:sldLayoutId id="2147483748" r:id="rId87"/>
    <p:sldLayoutId id="2147483749" r:id="rId88"/>
    <p:sldLayoutId id="2147483750" r:id="rId89"/>
    <p:sldLayoutId id="2147483751" r:id="rId90"/>
    <p:sldLayoutId id="2147483752" r:id="rId91"/>
    <p:sldLayoutId id="2147483753" r:id="rId92"/>
    <p:sldLayoutId id="2147483754" r:id="rId93"/>
    <p:sldLayoutId id="2147483755" r:id="rId94"/>
    <p:sldLayoutId id="2147483756" r:id="rId95"/>
    <p:sldLayoutId id="2147483757" r:id="rId96"/>
    <p:sldLayoutId id="2147483758" r:id="rId97"/>
    <p:sldLayoutId id="2147483759" r:id="rId98"/>
    <p:sldLayoutId id="2147483760" r:id="rId99"/>
    <p:sldLayoutId id="2147483761" r:id="rId100"/>
    <p:sldLayoutId id="2147483762" r:id="rId101"/>
    <p:sldLayoutId id="2147483763" r:id="rId102"/>
    <p:sldLayoutId id="2147483764" r:id="rId103"/>
    <p:sldLayoutId id="2147483765" r:id="rId104"/>
    <p:sldLayoutId id="2147483766" r:id="rId105"/>
    <p:sldLayoutId id="2147483767" r:id="rId10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DD3E40-591A-8D21-CFB4-9DC1D9C36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5D80664-4214-FCB1-7EB1-2976C0F911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fr-FR" dirty="0">
                <a:latin typeface="Quicksand"/>
              </a:rPr>
              <a:t>Statistique TUCS</a:t>
            </a:r>
          </a:p>
          <a:p>
            <a:r>
              <a:rPr lang="fr-FR" dirty="0">
                <a:latin typeface="Quicksand"/>
              </a:rPr>
              <a:t>Maintenance corrective et évolutive</a:t>
            </a:r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C70C226-F28F-D259-04B9-75BFBF800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32141"/>
              </p:ext>
            </p:extLst>
          </p:nvPr>
        </p:nvGraphicFramePr>
        <p:xfrm>
          <a:off x="2032000" y="2066071"/>
          <a:ext cx="8127999" cy="218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1525">
                  <a:extLst>
                    <a:ext uri="{9D8B030D-6E8A-4147-A177-3AD203B41FA5}">
                      <a16:colId xmlns:a16="http://schemas.microsoft.com/office/drawing/2014/main" val="3141565171"/>
                    </a:ext>
                  </a:extLst>
                </a:gridCol>
                <a:gridCol w="2408237">
                  <a:extLst>
                    <a:ext uri="{9D8B030D-6E8A-4147-A177-3AD203B41FA5}">
                      <a16:colId xmlns:a16="http://schemas.microsoft.com/office/drawing/2014/main" val="2241834406"/>
                    </a:ext>
                  </a:extLst>
                </a:gridCol>
                <a:gridCol w="2408237">
                  <a:extLst>
                    <a:ext uri="{9D8B030D-6E8A-4147-A177-3AD203B41FA5}">
                      <a16:colId xmlns:a16="http://schemas.microsoft.com/office/drawing/2014/main" val="35536155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/>
                        <a:t>Stats TUCS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964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/>
                        <a:t>Maintenance Corrective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/>
                        <a:t>17 tickets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/>
                        <a:t>50 tickets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169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/>
                        <a:t>14 tickets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/>
                        <a:t>39 tickets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89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b="0" dirty="0"/>
                        <a:t>Demande de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/>
                        <a:t>3 tickets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/>
                        <a:t>11 tickets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017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/>
                        <a:t>Maintenance Evolutive</a:t>
                      </a:r>
                    </a:p>
                    <a:p>
                      <a:r>
                        <a:rPr lang="fr-FR" sz="1100" b="0"/>
                        <a:t>Avec une moyenne indicative de 10 j/h par évolution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15 évolutions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8 évolutions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707703"/>
                  </a:ext>
                </a:extLst>
              </a:tr>
            </a:tbl>
          </a:graphicData>
        </a:graphic>
      </p:graphicFrame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0CA50D41-0C5B-84CA-3E63-7D911398C1E5}"/>
              </a:ext>
            </a:extLst>
          </p:cNvPr>
          <p:cNvSpPr txBox="1">
            <a:spLocks/>
          </p:cNvSpPr>
          <p:nvPr/>
        </p:nvSpPr>
        <p:spPr>
          <a:xfrm>
            <a:off x="838200" y="4712620"/>
            <a:ext cx="10515600" cy="76395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2646D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Explication de l’évolution du nombre de tickets de Maintenance Corrective entre 2024 et 2025 :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2646D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 2024, le TUCS V2 n’était déployé que dans 1 seul département de la région Occitanie. En 2025, tous les usagers du TUCS V1 ont été basculés sur le TUCS V2, entrainant une hausse du nombre de tickets. </a:t>
            </a:r>
          </a:p>
        </p:txBody>
      </p:sp>
    </p:spTree>
    <p:extLst>
      <p:ext uri="{BB962C8B-B14F-4D97-AF65-F5344CB8AC3E}">
        <p14:creationId xmlns:p14="http://schemas.microsoft.com/office/powerpoint/2010/main" val="507212600"/>
      </p:ext>
    </p:extLst>
  </p:cSld>
  <p:clrMapOvr>
    <a:masterClrMapping/>
  </p:clrMapOvr>
</p:sld>
</file>

<file path=ppt/theme/theme1.xml><?xml version="1.0" encoding="utf-8"?>
<a:theme xmlns:a="http://schemas.openxmlformats.org/drawingml/2006/main" name="Slides de titres et intertitres">
  <a:themeElements>
    <a:clrScheme name="e-santé Occitanie">
      <a:dk1>
        <a:srgbClr val="52646D"/>
      </a:dk1>
      <a:lt1>
        <a:srgbClr val="FFFFFF"/>
      </a:lt1>
      <a:dk2>
        <a:srgbClr val="0060A7"/>
      </a:dk2>
      <a:lt2>
        <a:srgbClr val="44BADC"/>
      </a:lt2>
      <a:accent1>
        <a:srgbClr val="0060A7"/>
      </a:accent1>
      <a:accent2>
        <a:srgbClr val="ED6C4D"/>
      </a:accent2>
      <a:accent3>
        <a:srgbClr val="FAB500"/>
      </a:accent3>
      <a:accent4>
        <a:srgbClr val="98C221"/>
      </a:accent4>
      <a:accent5>
        <a:srgbClr val="E5134C"/>
      </a:accent5>
      <a:accent6>
        <a:srgbClr val="5E3E7F"/>
      </a:accent6>
      <a:hlink>
        <a:srgbClr val="52646D"/>
      </a:hlink>
      <a:folHlink>
        <a:srgbClr val="44BADC"/>
      </a:folHlink>
    </a:clrScheme>
    <a:fontScheme name="e-santé Occitanie">
      <a:majorFont>
        <a:latin typeface="Quicksan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 Beta-test modèle powerpoint v3.potx" id="{E060F8CB-4B41-4F8C-B00A-911E237959F9}" vid="{5261FA9C-7B99-45E7-B9CC-84842EBADB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abff05c-1530-4c44-ba97-a552b51f3a5a">
      <Terms xmlns="http://schemas.microsoft.com/office/infopath/2007/PartnerControls"/>
    </lcf76f155ced4ddcb4097134ff3c332f>
    <TaxCatchAll xmlns="cadf8e7c-6dc2-4226-839c-e6cf893ff61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703853DEA0C14F9B82698A7D22E5E1" ma:contentTypeVersion="19" ma:contentTypeDescription="Crée un document." ma:contentTypeScope="" ma:versionID="4c24fd28176ef64fdb783ad852cc16f0">
  <xsd:schema xmlns:xsd="http://www.w3.org/2001/XMLSchema" xmlns:xs="http://www.w3.org/2001/XMLSchema" xmlns:p="http://schemas.microsoft.com/office/2006/metadata/properties" xmlns:ns2="1abff05c-1530-4c44-ba97-a552b51f3a5a" xmlns:ns3="cadf8e7c-6dc2-4226-839c-e6cf893ff618" targetNamespace="http://schemas.microsoft.com/office/2006/metadata/properties" ma:root="true" ma:fieldsID="f402d57703d2615b22ecb084dca723c8" ns2:_="" ns3:_="">
    <xsd:import namespace="1abff05c-1530-4c44-ba97-a552b51f3a5a"/>
    <xsd:import namespace="cadf8e7c-6dc2-4226-839c-e6cf893ff6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bff05c-1530-4c44-ba97-a552b51f3a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f8e7c-6dc2-4226-839c-e6cf893ff6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e521363-d595-47f3-9876-7113aff7fdb2}" ma:internalName="TaxCatchAll" ma:showField="CatchAllData" ma:web="cadf8e7c-6dc2-4226-839c-e6cf893ff6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29D907-3DEA-48E4-A303-F7EE64E6756F}">
  <ds:schemaRefs>
    <ds:schemaRef ds:uri="1abff05c-1530-4c44-ba97-a552b51f3a5a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adf8e7c-6dc2-4226-839c-e6cf893ff618"/>
  </ds:schemaRefs>
</ds:datastoreItem>
</file>

<file path=customXml/itemProps2.xml><?xml version="1.0" encoding="utf-8"?>
<ds:datastoreItem xmlns:ds="http://schemas.openxmlformats.org/officeDocument/2006/customXml" ds:itemID="{14C22E9B-98BD-44AF-B61B-C6174D0580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B95D0-9618-460D-A56B-D7E3E26F71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bff05c-1530-4c44-ba97-a552b51f3a5a"/>
    <ds:schemaRef ds:uri="cadf8e7c-6dc2-4226-839c-e6cf893ff6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Grand écran</PresentationFormat>
  <Paragraphs>20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Open Sans</vt:lpstr>
      <vt:lpstr>Quicksand</vt:lpstr>
      <vt:lpstr>Slides de titres et intertitres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Mathilde SIMON</cp:lastModifiedBy>
  <cp:revision>10</cp:revision>
  <dcterms:created xsi:type="dcterms:W3CDTF">2026-02-06T14:31:38Z</dcterms:created>
  <dcterms:modified xsi:type="dcterms:W3CDTF">2026-02-06T14:34:35Z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0x0101004C703853DEA0C14F9B82698A7D22E5E1</vt:lpwstr>
  </property>
  <property fmtid="{D5CDD505-2E9C-101B-9397-08002B2CF9AE}" pid="3" name="MediaServiceImageTags">
    <vt:lpwstr/>
  </property>
</Properties>
</file>